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7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7" r:id="rId5"/>
  </p:sldMasterIdLst>
  <p:notesMasterIdLst>
    <p:notesMasterId r:id="rId43"/>
  </p:notesMasterIdLst>
  <p:sldIdLst>
    <p:sldId id="316" r:id="rId6"/>
    <p:sldId id="259" r:id="rId7"/>
    <p:sldId id="314" r:id="rId8"/>
    <p:sldId id="315" r:id="rId9"/>
    <p:sldId id="277" r:id="rId10"/>
    <p:sldId id="307" r:id="rId11"/>
    <p:sldId id="308" r:id="rId12"/>
    <p:sldId id="309" r:id="rId13"/>
    <p:sldId id="321" r:id="rId14"/>
    <p:sldId id="317" r:id="rId15"/>
    <p:sldId id="319" r:id="rId16"/>
    <p:sldId id="320" r:id="rId17"/>
    <p:sldId id="310" r:id="rId18"/>
    <p:sldId id="311" r:id="rId19"/>
    <p:sldId id="312" r:id="rId20"/>
    <p:sldId id="313" r:id="rId21"/>
    <p:sldId id="322" r:id="rId22"/>
    <p:sldId id="278" r:id="rId23"/>
    <p:sldId id="279" r:id="rId24"/>
    <p:sldId id="280" r:id="rId25"/>
    <p:sldId id="281" r:id="rId26"/>
    <p:sldId id="283" r:id="rId27"/>
    <p:sldId id="301" r:id="rId28"/>
    <p:sldId id="325" r:id="rId29"/>
    <p:sldId id="326" r:id="rId30"/>
    <p:sldId id="327" r:id="rId31"/>
    <p:sldId id="323" r:id="rId32"/>
    <p:sldId id="288" r:id="rId33"/>
    <p:sldId id="292" r:id="rId34"/>
    <p:sldId id="291" r:id="rId35"/>
    <p:sldId id="293" r:id="rId36"/>
    <p:sldId id="297" r:id="rId37"/>
    <p:sldId id="282" r:id="rId38"/>
    <p:sldId id="324" r:id="rId39"/>
    <p:sldId id="272" r:id="rId40"/>
    <p:sldId id="273" r:id="rId41"/>
    <p:sldId id="27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356"/>
    <a:srgbClr val="F99D20"/>
    <a:srgbClr val="1F3857"/>
    <a:srgbClr val="0D192C"/>
    <a:srgbClr val="1A3153"/>
    <a:srgbClr val="DFE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>
        <p:scale>
          <a:sx n="100" d="100"/>
          <a:sy n="100" d="100"/>
        </p:scale>
        <p:origin x="9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svg"/><Relationship Id="rId1" Type="http://schemas.openxmlformats.org/officeDocument/2006/relationships/image" Target="../media/image91.png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sv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svg"/><Relationship Id="rId9" Type="http://schemas.openxmlformats.org/officeDocument/2006/relationships/image" Target="../media/image1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svg"/><Relationship Id="rId1" Type="http://schemas.openxmlformats.org/officeDocument/2006/relationships/image" Target="../media/image91.png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sv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108.svg"/><Relationship Id="rId9" Type="http://schemas.openxmlformats.org/officeDocument/2006/relationships/image" Target="../media/image1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9C5D46-2392-4FD0-890E-B470CF150ED2}" type="doc">
      <dgm:prSet loTypeId="urn:microsoft.com/office/officeart/2016/7/layout/LinearBlockProcessNumbered" loCatId="process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659495-1A44-44FB-A814-06BF6A1AC3DF}">
      <dgm:prSet custT="1"/>
      <dgm:spPr/>
      <dgm:t>
        <a:bodyPr/>
        <a:lstStyle/>
        <a:p>
          <a:r>
            <a:rPr lang="en-US" sz="1400" dirty="0"/>
            <a:t>Local PowerShell session authenticates against remote client.</a:t>
          </a:r>
          <a:br>
            <a:rPr lang="en-US" sz="1400" dirty="0"/>
          </a:br>
          <a:br>
            <a:rPr lang="en-US" sz="1400" dirty="0"/>
          </a:br>
          <a:r>
            <a:rPr lang="en-US" sz="1400" dirty="0"/>
            <a:t>- Enter-</a:t>
          </a:r>
          <a:r>
            <a:rPr lang="en-US" sz="1400" dirty="0" err="1"/>
            <a:t>PSSession</a:t>
          </a:r>
          <a:endParaRPr lang="en-US" sz="1400" dirty="0"/>
        </a:p>
        <a:p>
          <a:r>
            <a:rPr lang="en-US" sz="1400" b="0" dirty="0"/>
            <a:t>- Invoke-Command</a:t>
          </a:r>
        </a:p>
        <a:p>
          <a:r>
            <a:rPr lang="en-US" sz="1400" b="0" dirty="0"/>
            <a:t>- Any CIM cmdlets</a:t>
          </a:r>
        </a:p>
      </dgm:t>
    </dgm:pt>
    <dgm:pt modelId="{4887AAC2-0F35-455E-8E7B-1E1988F792CC}" type="parTrans" cxnId="{B2FA311A-2641-4531-9552-7633A7656936}">
      <dgm:prSet/>
      <dgm:spPr/>
      <dgm:t>
        <a:bodyPr/>
        <a:lstStyle/>
        <a:p>
          <a:endParaRPr lang="en-US"/>
        </a:p>
      </dgm:t>
    </dgm:pt>
    <dgm:pt modelId="{EBC35E77-1A70-4129-B562-7247086991B7}" type="sibTrans" cxnId="{B2FA311A-2641-4531-9552-7633A7656936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88D1E64C-F40C-4E22-9452-4202B4DC7355}">
      <dgm:prSet/>
      <dgm:spPr/>
      <dgm:t>
        <a:bodyPr/>
        <a:lstStyle/>
        <a:p>
          <a:r>
            <a:rPr lang="en-US" dirty="0"/>
            <a:t>Commands typed on the local system are sent to a remote computer and executed locally </a:t>
          </a:r>
          <a:r>
            <a:rPr lang="en-US" b="1" dirty="0"/>
            <a:t>ON THE REMOTE SYSTEM</a:t>
          </a:r>
          <a:r>
            <a:rPr lang="en-US" dirty="0"/>
            <a:t>.</a:t>
          </a:r>
        </a:p>
      </dgm:t>
    </dgm:pt>
    <dgm:pt modelId="{C541CF15-B35F-4FF0-A8A2-34113D3476A5}" type="sibTrans" cxnId="{7B640A8D-39E1-4233-8D6E-26D538D383E2}">
      <dgm:prSet phldrT="03" phldr="0"/>
      <dgm:spPr/>
      <dgm:t>
        <a:bodyPr/>
        <a:lstStyle/>
        <a:p>
          <a:r>
            <a:rPr lang="en-US"/>
            <a:t>03</a:t>
          </a:r>
          <a:endParaRPr lang="en-US" dirty="0"/>
        </a:p>
      </dgm:t>
    </dgm:pt>
    <dgm:pt modelId="{79FC17EB-59D0-4D90-95D8-3AEAA5990D81}" type="parTrans" cxnId="{7B640A8D-39E1-4233-8D6E-26D538D383E2}">
      <dgm:prSet/>
      <dgm:spPr/>
      <dgm:t>
        <a:bodyPr/>
        <a:lstStyle/>
        <a:p>
          <a:endParaRPr lang="en-US"/>
        </a:p>
      </dgm:t>
    </dgm:pt>
    <dgm:pt modelId="{92D42E33-1FAC-4AE0-A1F1-81BEF684D5EE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dirty="0"/>
            <a:t>The </a:t>
          </a:r>
          <a:r>
            <a:rPr lang="en-US" b="1" dirty="0"/>
            <a:t>remote system EXECUTES the commands locally </a:t>
          </a:r>
          <a:r>
            <a:rPr lang="en-US" dirty="0"/>
            <a:t>and  sends the results back to the local system.</a:t>
          </a:r>
        </a:p>
      </dgm:t>
    </dgm:pt>
    <dgm:pt modelId="{84C324A8-DB56-4C1E-A170-040A859DF479}" type="sibTrans" cxnId="{0B05E756-3DB0-42DB-9C40-486A17B12A1B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078AEE75-E52D-4BAB-BA82-A63F9E32AD5B}" type="parTrans" cxnId="{0B05E756-3DB0-42DB-9C40-486A17B12A1B}">
      <dgm:prSet/>
      <dgm:spPr/>
      <dgm:t>
        <a:bodyPr/>
        <a:lstStyle/>
        <a:p>
          <a:endParaRPr lang="en-US"/>
        </a:p>
      </dgm:t>
    </dgm:pt>
    <dgm:pt modelId="{4F6329D2-6DBE-46E8-880F-2716DABB281D}">
      <dgm:prSet custT="1"/>
      <dgm:spPr/>
      <dgm:t>
        <a:bodyPr/>
        <a:lstStyle/>
        <a:p>
          <a:r>
            <a:rPr lang="en-US" sz="1400" dirty="0"/>
            <a:t>Identity confirmed. Privileges granted based on </a:t>
          </a:r>
          <a:r>
            <a:rPr lang="en-US" sz="1400" b="1" dirty="0"/>
            <a:t>local group membership on remote PC</a:t>
          </a:r>
        </a:p>
        <a:p>
          <a:r>
            <a:rPr lang="en-US" sz="1400" dirty="0"/>
            <a:t>PS session created on remote system via </a:t>
          </a:r>
          <a:br>
            <a:rPr lang="en-US" sz="1400" dirty="0"/>
          </a:br>
          <a:r>
            <a:rPr lang="en-US" sz="1400" b="0" dirty="0"/>
            <a:t>WS-MAN / WinRM</a:t>
          </a:r>
        </a:p>
      </dgm:t>
    </dgm:pt>
    <dgm:pt modelId="{2207AB4A-2698-48A0-B844-604D503CF552}" type="parTrans" cxnId="{152F183B-CFCB-486F-9AE2-467D54F6F78D}">
      <dgm:prSet/>
      <dgm:spPr/>
      <dgm:t>
        <a:bodyPr/>
        <a:lstStyle/>
        <a:p>
          <a:endParaRPr lang="en-US"/>
        </a:p>
      </dgm:t>
    </dgm:pt>
    <dgm:pt modelId="{C3298EAA-B802-49CB-A71A-C0AB9FBCB92D}" type="sibTrans" cxnId="{152F183B-CFCB-486F-9AE2-467D54F6F78D}">
      <dgm:prSet phldrT="02" phldr="0"/>
      <dgm:spPr/>
      <dgm:t>
        <a:bodyPr/>
        <a:lstStyle/>
        <a:p>
          <a:r>
            <a:rPr lang="en-US" dirty="0"/>
            <a:t>02</a:t>
          </a:r>
        </a:p>
      </dgm:t>
    </dgm:pt>
    <dgm:pt modelId="{3E0A0CD5-C279-4602-8898-67DF4E519AF7}" type="pres">
      <dgm:prSet presAssocID="{BD9C5D46-2392-4FD0-890E-B470CF150ED2}" presName="Name0" presStyleCnt="0">
        <dgm:presLayoutVars>
          <dgm:animLvl val="lvl"/>
          <dgm:resizeHandles val="exact"/>
        </dgm:presLayoutVars>
      </dgm:prSet>
      <dgm:spPr/>
    </dgm:pt>
    <dgm:pt modelId="{AA99D4BC-9710-4F99-8F73-039B516BBCCF}" type="pres">
      <dgm:prSet presAssocID="{72659495-1A44-44FB-A814-06BF6A1AC3DF}" presName="compositeNode" presStyleCnt="0">
        <dgm:presLayoutVars>
          <dgm:bulletEnabled val="1"/>
        </dgm:presLayoutVars>
      </dgm:prSet>
      <dgm:spPr/>
    </dgm:pt>
    <dgm:pt modelId="{5040EC43-09C2-4B05-BCF2-F5643D9DE158}" type="pres">
      <dgm:prSet presAssocID="{72659495-1A44-44FB-A814-06BF6A1AC3DF}" presName="bgRect" presStyleLbl="alignNode1" presStyleIdx="0" presStyleCnt="4" custLinFactNeighborX="-3389"/>
      <dgm:spPr/>
    </dgm:pt>
    <dgm:pt modelId="{6B546BDB-31B3-4785-AFC6-B0655E9A7871}" type="pres">
      <dgm:prSet presAssocID="{EBC35E77-1A70-4129-B562-7247086991B7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356E278F-E7AA-4F2E-A82F-432398529CBA}" type="pres">
      <dgm:prSet presAssocID="{72659495-1A44-44FB-A814-06BF6A1AC3DF}" presName="nodeRect" presStyleLbl="alignNode1" presStyleIdx="0" presStyleCnt="4">
        <dgm:presLayoutVars>
          <dgm:bulletEnabled val="1"/>
        </dgm:presLayoutVars>
      </dgm:prSet>
      <dgm:spPr/>
    </dgm:pt>
    <dgm:pt modelId="{9B8CA346-E6FF-4B9B-894C-25C51722642F}" type="pres">
      <dgm:prSet presAssocID="{EBC35E77-1A70-4129-B562-7247086991B7}" presName="sibTrans" presStyleCnt="0"/>
      <dgm:spPr/>
    </dgm:pt>
    <dgm:pt modelId="{66834570-7749-49D9-8253-E8A913C8926E}" type="pres">
      <dgm:prSet presAssocID="{4F6329D2-6DBE-46E8-880F-2716DABB281D}" presName="compositeNode" presStyleCnt="0">
        <dgm:presLayoutVars>
          <dgm:bulletEnabled val="1"/>
        </dgm:presLayoutVars>
      </dgm:prSet>
      <dgm:spPr/>
    </dgm:pt>
    <dgm:pt modelId="{E189E888-5598-45EE-8610-C8648049A653}" type="pres">
      <dgm:prSet presAssocID="{4F6329D2-6DBE-46E8-880F-2716DABB281D}" presName="bgRect" presStyleLbl="alignNode1" presStyleIdx="1" presStyleCnt="4" custLinFactNeighborX="-1690"/>
      <dgm:spPr/>
    </dgm:pt>
    <dgm:pt modelId="{09F9F82A-5A35-4DD9-91AC-034653773F98}" type="pres">
      <dgm:prSet presAssocID="{C3298EAA-B802-49CB-A71A-C0AB9FBCB92D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BFDD095A-FDC6-4986-8262-B0A614322469}" type="pres">
      <dgm:prSet presAssocID="{4F6329D2-6DBE-46E8-880F-2716DABB281D}" presName="nodeRect" presStyleLbl="alignNode1" presStyleIdx="1" presStyleCnt="4">
        <dgm:presLayoutVars>
          <dgm:bulletEnabled val="1"/>
        </dgm:presLayoutVars>
      </dgm:prSet>
      <dgm:spPr/>
    </dgm:pt>
    <dgm:pt modelId="{DC4B0A19-355D-4851-A2A1-EA6AD38FAD49}" type="pres">
      <dgm:prSet presAssocID="{C3298EAA-B802-49CB-A71A-C0AB9FBCB92D}" presName="sibTrans" presStyleCnt="0"/>
      <dgm:spPr/>
    </dgm:pt>
    <dgm:pt modelId="{13D7DAE6-55EF-4072-8F5B-EC9373A5AE1C}" type="pres">
      <dgm:prSet presAssocID="{88D1E64C-F40C-4E22-9452-4202B4DC7355}" presName="compositeNode" presStyleCnt="0">
        <dgm:presLayoutVars>
          <dgm:bulletEnabled val="1"/>
        </dgm:presLayoutVars>
      </dgm:prSet>
      <dgm:spPr/>
    </dgm:pt>
    <dgm:pt modelId="{B1FA9668-F131-4C6A-AC0D-5295B01B03DB}" type="pres">
      <dgm:prSet presAssocID="{88D1E64C-F40C-4E22-9452-4202B4DC7355}" presName="bgRect" presStyleLbl="alignNode1" presStyleIdx="2" presStyleCnt="4"/>
      <dgm:spPr/>
    </dgm:pt>
    <dgm:pt modelId="{4FCC62AD-C32B-4206-80F1-E10C5458E267}" type="pres">
      <dgm:prSet presAssocID="{C541CF15-B35F-4FF0-A8A2-34113D3476A5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49C2C473-E98E-47C0-9DAD-AF7767F3E8EF}" type="pres">
      <dgm:prSet presAssocID="{88D1E64C-F40C-4E22-9452-4202B4DC7355}" presName="nodeRect" presStyleLbl="alignNode1" presStyleIdx="2" presStyleCnt="4">
        <dgm:presLayoutVars>
          <dgm:bulletEnabled val="1"/>
        </dgm:presLayoutVars>
      </dgm:prSet>
      <dgm:spPr/>
    </dgm:pt>
    <dgm:pt modelId="{376C8595-3F97-4FCA-8EEA-A5F2847DCCD2}" type="pres">
      <dgm:prSet presAssocID="{C541CF15-B35F-4FF0-A8A2-34113D3476A5}" presName="sibTrans" presStyleCnt="0"/>
      <dgm:spPr/>
    </dgm:pt>
    <dgm:pt modelId="{65DA27B1-5343-4EEA-A8A8-42FEBC9C1C2E}" type="pres">
      <dgm:prSet presAssocID="{92D42E33-1FAC-4AE0-A1F1-81BEF684D5EE}" presName="compositeNode" presStyleCnt="0">
        <dgm:presLayoutVars>
          <dgm:bulletEnabled val="1"/>
        </dgm:presLayoutVars>
      </dgm:prSet>
      <dgm:spPr/>
    </dgm:pt>
    <dgm:pt modelId="{9409DED0-C427-4C16-90E1-5A1663A5AE5D}" type="pres">
      <dgm:prSet presAssocID="{92D42E33-1FAC-4AE0-A1F1-81BEF684D5EE}" presName="bgRect" presStyleLbl="alignNode1" presStyleIdx="3" presStyleCnt="4"/>
      <dgm:spPr/>
    </dgm:pt>
    <dgm:pt modelId="{60A8BA8C-22BB-4838-BB1E-96D25F1EFC30}" type="pres">
      <dgm:prSet presAssocID="{84C324A8-DB56-4C1E-A170-040A859DF479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2A268A4F-5E70-47BF-A11B-B96CD38BF8A1}" type="pres">
      <dgm:prSet presAssocID="{92D42E33-1FAC-4AE0-A1F1-81BEF684D5EE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DE8E9A06-FB4B-4F45-A259-DE05AA0D5745}" type="presOf" srcId="{C541CF15-B35F-4FF0-A8A2-34113D3476A5}" destId="{4FCC62AD-C32B-4206-80F1-E10C5458E267}" srcOrd="0" destOrd="0" presId="urn:microsoft.com/office/officeart/2016/7/layout/LinearBlockProcessNumbered"/>
    <dgm:cxn modelId="{B2FA311A-2641-4531-9552-7633A7656936}" srcId="{BD9C5D46-2392-4FD0-890E-B470CF150ED2}" destId="{72659495-1A44-44FB-A814-06BF6A1AC3DF}" srcOrd="0" destOrd="0" parTransId="{4887AAC2-0F35-455E-8E7B-1E1988F792CC}" sibTransId="{EBC35E77-1A70-4129-B562-7247086991B7}"/>
    <dgm:cxn modelId="{506FD829-06C4-4904-AEDA-A7B050A6F20F}" type="presOf" srcId="{4F6329D2-6DBE-46E8-880F-2716DABB281D}" destId="{BFDD095A-FDC6-4986-8262-B0A614322469}" srcOrd="1" destOrd="0" presId="urn:microsoft.com/office/officeart/2016/7/layout/LinearBlockProcessNumbered"/>
    <dgm:cxn modelId="{C2D3762F-8B63-47A8-83FB-AE37418B0FC7}" type="presOf" srcId="{EBC35E77-1A70-4129-B562-7247086991B7}" destId="{6B546BDB-31B3-4785-AFC6-B0655E9A7871}" srcOrd="0" destOrd="0" presId="urn:microsoft.com/office/officeart/2016/7/layout/LinearBlockProcessNumbered"/>
    <dgm:cxn modelId="{152F183B-CFCB-486F-9AE2-467D54F6F78D}" srcId="{BD9C5D46-2392-4FD0-890E-B470CF150ED2}" destId="{4F6329D2-6DBE-46E8-880F-2716DABB281D}" srcOrd="1" destOrd="0" parTransId="{2207AB4A-2698-48A0-B844-604D503CF552}" sibTransId="{C3298EAA-B802-49CB-A71A-C0AB9FBCB92D}"/>
    <dgm:cxn modelId="{27F1ED60-5425-4705-92CC-4AFCED44416D}" type="presOf" srcId="{92D42E33-1FAC-4AE0-A1F1-81BEF684D5EE}" destId="{2A268A4F-5E70-47BF-A11B-B96CD38BF8A1}" srcOrd="1" destOrd="0" presId="urn:microsoft.com/office/officeart/2016/7/layout/LinearBlockProcessNumbered"/>
    <dgm:cxn modelId="{85174142-4980-4EF8-814F-25E29DE1E829}" type="presOf" srcId="{88D1E64C-F40C-4E22-9452-4202B4DC7355}" destId="{B1FA9668-F131-4C6A-AC0D-5295B01B03DB}" srcOrd="0" destOrd="0" presId="urn:microsoft.com/office/officeart/2016/7/layout/LinearBlockProcessNumbered"/>
    <dgm:cxn modelId="{31986B62-7D03-41A0-A229-5BA0B9A14F8A}" type="presOf" srcId="{88D1E64C-F40C-4E22-9452-4202B4DC7355}" destId="{49C2C473-E98E-47C0-9DAD-AF7767F3E8EF}" srcOrd="1" destOrd="0" presId="urn:microsoft.com/office/officeart/2016/7/layout/LinearBlockProcessNumbered"/>
    <dgm:cxn modelId="{E6169F6E-65B8-493A-960B-70D6FC251441}" type="presOf" srcId="{4F6329D2-6DBE-46E8-880F-2716DABB281D}" destId="{E189E888-5598-45EE-8610-C8648049A653}" srcOrd="0" destOrd="0" presId="urn:microsoft.com/office/officeart/2016/7/layout/LinearBlockProcessNumbered"/>
    <dgm:cxn modelId="{C6CC9D51-2CED-4641-AC73-E329BB6F6191}" type="presOf" srcId="{92D42E33-1FAC-4AE0-A1F1-81BEF684D5EE}" destId="{9409DED0-C427-4C16-90E1-5A1663A5AE5D}" srcOrd="0" destOrd="0" presId="urn:microsoft.com/office/officeart/2016/7/layout/LinearBlockProcessNumbered"/>
    <dgm:cxn modelId="{0B05E756-3DB0-42DB-9C40-486A17B12A1B}" srcId="{BD9C5D46-2392-4FD0-890E-B470CF150ED2}" destId="{92D42E33-1FAC-4AE0-A1F1-81BEF684D5EE}" srcOrd="3" destOrd="0" parTransId="{078AEE75-E52D-4BAB-BA82-A63F9E32AD5B}" sibTransId="{84C324A8-DB56-4C1E-A170-040A859DF479}"/>
    <dgm:cxn modelId="{0BC6D381-1DAF-4AAB-AB56-1CE122E96924}" type="presOf" srcId="{BD9C5D46-2392-4FD0-890E-B470CF150ED2}" destId="{3E0A0CD5-C279-4602-8898-67DF4E519AF7}" srcOrd="0" destOrd="0" presId="urn:microsoft.com/office/officeart/2016/7/layout/LinearBlockProcessNumbered"/>
    <dgm:cxn modelId="{7B640A8D-39E1-4233-8D6E-26D538D383E2}" srcId="{BD9C5D46-2392-4FD0-890E-B470CF150ED2}" destId="{88D1E64C-F40C-4E22-9452-4202B4DC7355}" srcOrd="2" destOrd="0" parTransId="{79FC17EB-59D0-4D90-95D8-3AEAA5990D81}" sibTransId="{C541CF15-B35F-4FF0-A8A2-34113D3476A5}"/>
    <dgm:cxn modelId="{2AE0F0B6-4A9D-44BF-BF33-75DE75D94BF4}" type="presOf" srcId="{72659495-1A44-44FB-A814-06BF6A1AC3DF}" destId="{5040EC43-09C2-4B05-BCF2-F5643D9DE158}" srcOrd="0" destOrd="0" presId="urn:microsoft.com/office/officeart/2016/7/layout/LinearBlockProcessNumbered"/>
    <dgm:cxn modelId="{1FA010BB-CB5C-488E-9DF9-1D430311D2E2}" type="presOf" srcId="{84C324A8-DB56-4C1E-A170-040A859DF479}" destId="{60A8BA8C-22BB-4838-BB1E-96D25F1EFC30}" srcOrd="0" destOrd="0" presId="urn:microsoft.com/office/officeart/2016/7/layout/LinearBlockProcessNumbered"/>
    <dgm:cxn modelId="{D2F006ED-3706-4A18-B83A-6C4889B97D40}" type="presOf" srcId="{C3298EAA-B802-49CB-A71A-C0AB9FBCB92D}" destId="{09F9F82A-5A35-4DD9-91AC-034653773F98}" srcOrd="0" destOrd="0" presId="urn:microsoft.com/office/officeart/2016/7/layout/LinearBlockProcessNumbered"/>
    <dgm:cxn modelId="{8F4F06EF-4BE1-4C5B-9864-5CB988231984}" type="presOf" srcId="{72659495-1A44-44FB-A814-06BF6A1AC3DF}" destId="{356E278F-E7AA-4F2E-A82F-432398529CBA}" srcOrd="1" destOrd="0" presId="urn:microsoft.com/office/officeart/2016/7/layout/LinearBlockProcessNumbered"/>
    <dgm:cxn modelId="{4AE4FB25-C652-4277-AB79-3D60E7FB8EAA}" type="presParOf" srcId="{3E0A0CD5-C279-4602-8898-67DF4E519AF7}" destId="{AA99D4BC-9710-4F99-8F73-039B516BBCCF}" srcOrd="0" destOrd="0" presId="urn:microsoft.com/office/officeart/2016/7/layout/LinearBlockProcessNumbered"/>
    <dgm:cxn modelId="{64F7668F-D747-4012-8895-6A31FA30D8A7}" type="presParOf" srcId="{AA99D4BC-9710-4F99-8F73-039B516BBCCF}" destId="{5040EC43-09C2-4B05-BCF2-F5643D9DE158}" srcOrd="0" destOrd="0" presId="urn:microsoft.com/office/officeart/2016/7/layout/LinearBlockProcessNumbered"/>
    <dgm:cxn modelId="{C3EFD254-3F4C-4A54-B190-FBBA41DB34F9}" type="presParOf" srcId="{AA99D4BC-9710-4F99-8F73-039B516BBCCF}" destId="{6B546BDB-31B3-4785-AFC6-B0655E9A7871}" srcOrd="1" destOrd="0" presId="urn:microsoft.com/office/officeart/2016/7/layout/LinearBlockProcessNumbered"/>
    <dgm:cxn modelId="{B7CC97FC-C5FF-44D5-AF90-06E66242579A}" type="presParOf" srcId="{AA99D4BC-9710-4F99-8F73-039B516BBCCF}" destId="{356E278F-E7AA-4F2E-A82F-432398529CBA}" srcOrd="2" destOrd="0" presId="urn:microsoft.com/office/officeart/2016/7/layout/LinearBlockProcessNumbered"/>
    <dgm:cxn modelId="{1E002382-B29C-418A-A5B9-40507669499F}" type="presParOf" srcId="{3E0A0CD5-C279-4602-8898-67DF4E519AF7}" destId="{9B8CA346-E6FF-4B9B-894C-25C51722642F}" srcOrd="1" destOrd="0" presId="urn:microsoft.com/office/officeart/2016/7/layout/LinearBlockProcessNumbered"/>
    <dgm:cxn modelId="{589F3DE0-6FF3-441A-9097-D09D0F98736E}" type="presParOf" srcId="{3E0A0CD5-C279-4602-8898-67DF4E519AF7}" destId="{66834570-7749-49D9-8253-E8A913C8926E}" srcOrd="2" destOrd="0" presId="urn:microsoft.com/office/officeart/2016/7/layout/LinearBlockProcessNumbered"/>
    <dgm:cxn modelId="{F16169F5-6660-481A-BBA0-6A6970606E5A}" type="presParOf" srcId="{66834570-7749-49D9-8253-E8A913C8926E}" destId="{E189E888-5598-45EE-8610-C8648049A653}" srcOrd="0" destOrd="0" presId="urn:microsoft.com/office/officeart/2016/7/layout/LinearBlockProcessNumbered"/>
    <dgm:cxn modelId="{598D905B-65DD-47E3-812B-319CA9D01CE0}" type="presParOf" srcId="{66834570-7749-49D9-8253-E8A913C8926E}" destId="{09F9F82A-5A35-4DD9-91AC-034653773F98}" srcOrd="1" destOrd="0" presId="urn:microsoft.com/office/officeart/2016/7/layout/LinearBlockProcessNumbered"/>
    <dgm:cxn modelId="{B0709A84-0540-40A0-BD84-E75B662F9E4F}" type="presParOf" srcId="{66834570-7749-49D9-8253-E8A913C8926E}" destId="{BFDD095A-FDC6-4986-8262-B0A614322469}" srcOrd="2" destOrd="0" presId="urn:microsoft.com/office/officeart/2016/7/layout/LinearBlockProcessNumbered"/>
    <dgm:cxn modelId="{5469F548-71A7-4B58-B6E1-6C171BBC2919}" type="presParOf" srcId="{3E0A0CD5-C279-4602-8898-67DF4E519AF7}" destId="{DC4B0A19-355D-4851-A2A1-EA6AD38FAD49}" srcOrd="3" destOrd="0" presId="urn:microsoft.com/office/officeart/2016/7/layout/LinearBlockProcessNumbered"/>
    <dgm:cxn modelId="{62F4173C-9E14-4FFF-88B6-12617883C67D}" type="presParOf" srcId="{3E0A0CD5-C279-4602-8898-67DF4E519AF7}" destId="{13D7DAE6-55EF-4072-8F5B-EC9373A5AE1C}" srcOrd="4" destOrd="0" presId="urn:microsoft.com/office/officeart/2016/7/layout/LinearBlockProcessNumbered"/>
    <dgm:cxn modelId="{282B9437-44ED-4415-8C94-EE76F6795A94}" type="presParOf" srcId="{13D7DAE6-55EF-4072-8F5B-EC9373A5AE1C}" destId="{B1FA9668-F131-4C6A-AC0D-5295B01B03DB}" srcOrd="0" destOrd="0" presId="urn:microsoft.com/office/officeart/2016/7/layout/LinearBlockProcessNumbered"/>
    <dgm:cxn modelId="{514719CA-96D7-4CFD-B44B-62B049FEA73D}" type="presParOf" srcId="{13D7DAE6-55EF-4072-8F5B-EC9373A5AE1C}" destId="{4FCC62AD-C32B-4206-80F1-E10C5458E267}" srcOrd="1" destOrd="0" presId="urn:microsoft.com/office/officeart/2016/7/layout/LinearBlockProcessNumbered"/>
    <dgm:cxn modelId="{AA96B03D-3511-4A98-BBE8-A5D0DC0E56A5}" type="presParOf" srcId="{13D7DAE6-55EF-4072-8F5B-EC9373A5AE1C}" destId="{49C2C473-E98E-47C0-9DAD-AF7767F3E8EF}" srcOrd="2" destOrd="0" presId="urn:microsoft.com/office/officeart/2016/7/layout/LinearBlockProcessNumbered"/>
    <dgm:cxn modelId="{793D9337-3883-411C-92CD-E068288B8830}" type="presParOf" srcId="{3E0A0CD5-C279-4602-8898-67DF4E519AF7}" destId="{376C8595-3F97-4FCA-8EEA-A5F2847DCCD2}" srcOrd="5" destOrd="0" presId="urn:microsoft.com/office/officeart/2016/7/layout/LinearBlockProcessNumbered"/>
    <dgm:cxn modelId="{B0BDE6D6-FA67-4D1B-855E-211063A4F08B}" type="presParOf" srcId="{3E0A0CD5-C279-4602-8898-67DF4E519AF7}" destId="{65DA27B1-5343-4EEA-A8A8-42FEBC9C1C2E}" srcOrd="6" destOrd="0" presId="urn:microsoft.com/office/officeart/2016/7/layout/LinearBlockProcessNumbered"/>
    <dgm:cxn modelId="{00681A38-A3DA-4482-AC33-15FE1F6C5074}" type="presParOf" srcId="{65DA27B1-5343-4EEA-A8A8-42FEBC9C1C2E}" destId="{9409DED0-C427-4C16-90E1-5A1663A5AE5D}" srcOrd="0" destOrd="0" presId="urn:microsoft.com/office/officeart/2016/7/layout/LinearBlockProcessNumbered"/>
    <dgm:cxn modelId="{FD088FC5-826B-4194-9730-E311683D5994}" type="presParOf" srcId="{65DA27B1-5343-4EEA-A8A8-42FEBC9C1C2E}" destId="{60A8BA8C-22BB-4838-BB1E-96D25F1EFC30}" srcOrd="1" destOrd="0" presId="urn:microsoft.com/office/officeart/2016/7/layout/LinearBlockProcessNumbered"/>
    <dgm:cxn modelId="{40D7A0C8-EA15-474B-A303-EE4CD046EBA6}" type="presParOf" srcId="{65DA27B1-5343-4EEA-A8A8-42FEBC9C1C2E}" destId="{2A268A4F-5E70-47BF-A11B-B96CD38BF8A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405D7D-6115-4B02-932A-8E025D224EA9}" type="doc">
      <dgm:prSet loTypeId="urn:microsoft.com/office/officeart/2018/5/layout/IconCircleLabel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CA09F3-0C81-4675-AB91-595EEA05A005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Enabling WINRM Service</a:t>
          </a:r>
          <a:endParaRPr lang="en-US"/>
        </a:p>
      </dgm:t>
    </dgm:pt>
    <dgm:pt modelId="{D30FE6F2-7BBE-4525-84D5-9741C821C6E3}" type="parTrans" cxnId="{FF6D905D-979B-4091-9BD0-6A7AC40A8C91}">
      <dgm:prSet/>
      <dgm:spPr/>
      <dgm:t>
        <a:bodyPr/>
        <a:lstStyle/>
        <a:p>
          <a:endParaRPr lang="en-US"/>
        </a:p>
      </dgm:t>
    </dgm:pt>
    <dgm:pt modelId="{B5367A24-D9AE-47FE-9A24-0C3DF858D6A2}" type="sibTrans" cxnId="{FF6D905D-979B-4091-9BD0-6A7AC40A8C91}">
      <dgm:prSet/>
      <dgm:spPr/>
      <dgm:t>
        <a:bodyPr/>
        <a:lstStyle/>
        <a:p>
          <a:endParaRPr lang="en-US"/>
        </a:p>
      </dgm:t>
    </dgm:pt>
    <dgm:pt modelId="{D23BF327-2829-476A-844A-F830D8B802DE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Setting WINRM to Auto Start</a:t>
          </a:r>
          <a:endParaRPr lang="en-US"/>
        </a:p>
      </dgm:t>
    </dgm:pt>
    <dgm:pt modelId="{902224D0-D1E4-4CD1-85E9-8B79252BEEAF}" type="parTrans" cxnId="{48F2A0DA-E623-4D19-845A-40D1075A6CA0}">
      <dgm:prSet/>
      <dgm:spPr/>
      <dgm:t>
        <a:bodyPr/>
        <a:lstStyle/>
        <a:p>
          <a:endParaRPr lang="en-US"/>
        </a:p>
      </dgm:t>
    </dgm:pt>
    <dgm:pt modelId="{F6B5573F-E851-4B26-8C91-93EB63F11C90}" type="sibTrans" cxnId="{48F2A0DA-E623-4D19-845A-40D1075A6CA0}">
      <dgm:prSet/>
      <dgm:spPr/>
      <dgm:t>
        <a:bodyPr/>
        <a:lstStyle/>
        <a:p>
          <a:endParaRPr lang="en-US"/>
        </a:p>
      </dgm:t>
    </dgm:pt>
    <dgm:pt modelId="{DA290F5A-CE0D-462F-AB51-71627EE66D26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Allow WinRM through the client firewall</a:t>
          </a:r>
          <a:endParaRPr lang="en-US"/>
        </a:p>
      </dgm:t>
    </dgm:pt>
    <dgm:pt modelId="{216597ED-4FC4-422A-8863-45003DF9A2DC}" type="parTrans" cxnId="{23C402B6-51C7-4F40-97A6-462A11B9C248}">
      <dgm:prSet/>
      <dgm:spPr/>
      <dgm:t>
        <a:bodyPr/>
        <a:lstStyle/>
        <a:p>
          <a:endParaRPr lang="en-US"/>
        </a:p>
      </dgm:t>
    </dgm:pt>
    <dgm:pt modelId="{330DBD49-90E7-4B4A-A101-297F54792D08}" type="sibTrans" cxnId="{23C402B6-51C7-4F40-97A6-462A11B9C248}">
      <dgm:prSet/>
      <dgm:spPr/>
      <dgm:t>
        <a:bodyPr/>
        <a:lstStyle/>
        <a:p>
          <a:endParaRPr lang="en-US"/>
        </a:p>
      </dgm:t>
    </dgm:pt>
    <dgm:pt modelId="{F0D6320B-1FCC-4DBD-A7D0-7C2C515BAA8E}" type="pres">
      <dgm:prSet presAssocID="{EA405D7D-6115-4B02-932A-8E025D224EA9}" presName="root" presStyleCnt="0">
        <dgm:presLayoutVars>
          <dgm:dir/>
          <dgm:resizeHandles val="exact"/>
        </dgm:presLayoutVars>
      </dgm:prSet>
      <dgm:spPr/>
    </dgm:pt>
    <dgm:pt modelId="{87339D11-C31D-4CFD-BA40-28757E5160C3}" type="pres">
      <dgm:prSet presAssocID="{32CA09F3-0C81-4675-AB91-595EEA05A005}" presName="compNode" presStyleCnt="0"/>
      <dgm:spPr/>
    </dgm:pt>
    <dgm:pt modelId="{13493E41-B2BA-4D9B-B80E-B04A757547CF}" type="pres">
      <dgm:prSet presAssocID="{32CA09F3-0C81-4675-AB91-595EEA05A005}" presName="iconBgRect" presStyleLbl="bgShp" presStyleIdx="0" presStyleCnt="3"/>
      <dgm:spPr/>
    </dgm:pt>
    <dgm:pt modelId="{E66AB18A-9CD2-4DBB-8A94-23F43ADC1937}" type="pres">
      <dgm:prSet presAssocID="{32CA09F3-0C81-4675-AB91-595EEA05A00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1F5C96B5-AE3B-4CFF-A3C2-9FBF52B3E96E}" type="pres">
      <dgm:prSet presAssocID="{32CA09F3-0C81-4675-AB91-595EEA05A005}" presName="spaceRect" presStyleCnt="0"/>
      <dgm:spPr/>
    </dgm:pt>
    <dgm:pt modelId="{C7CB3460-BCD7-4419-89D5-86C552B54386}" type="pres">
      <dgm:prSet presAssocID="{32CA09F3-0C81-4675-AB91-595EEA05A005}" presName="textRect" presStyleLbl="revTx" presStyleIdx="0" presStyleCnt="3">
        <dgm:presLayoutVars>
          <dgm:chMax val="1"/>
          <dgm:chPref val="1"/>
        </dgm:presLayoutVars>
      </dgm:prSet>
      <dgm:spPr/>
    </dgm:pt>
    <dgm:pt modelId="{88E9F063-D09E-4AEC-B986-86FC1D02AD2D}" type="pres">
      <dgm:prSet presAssocID="{B5367A24-D9AE-47FE-9A24-0C3DF858D6A2}" presName="sibTrans" presStyleCnt="0"/>
      <dgm:spPr/>
    </dgm:pt>
    <dgm:pt modelId="{9FCFBC1F-879A-4A21-9640-834006A7C06F}" type="pres">
      <dgm:prSet presAssocID="{D23BF327-2829-476A-844A-F830D8B802DE}" presName="compNode" presStyleCnt="0"/>
      <dgm:spPr/>
    </dgm:pt>
    <dgm:pt modelId="{DA969EC1-5F1C-4E05-AA7F-D18393732688}" type="pres">
      <dgm:prSet presAssocID="{D23BF327-2829-476A-844A-F830D8B802DE}" presName="iconBgRect" presStyleLbl="bgShp" presStyleIdx="1" presStyleCnt="3"/>
      <dgm:spPr/>
    </dgm:pt>
    <dgm:pt modelId="{547BF310-3DE5-4796-915C-EB837DF9123B}" type="pres">
      <dgm:prSet presAssocID="{D23BF327-2829-476A-844A-F830D8B802D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2C121444-6707-4BF9-BF77-96593119DA0E}" type="pres">
      <dgm:prSet presAssocID="{D23BF327-2829-476A-844A-F830D8B802DE}" presName="spaceRect" presStyleCnt="0"/>
      <dgm:spPr/>
    </dgm:pt>
    <dgm:pt modelId="{3111E232-6FB5-4769-B853-17C9D33183F5}" type="pres">
      <dgm:prSet presAssocID="{D23BF327-2829-476A-844A-F830D8B802DE}" presName="textRect" presStyleLbl="revTx" presStyleIdx="1" presStyleCnt="3">
        <dgm:presLayoutVars>
          <dgm:chMax val="1"/>
          <dgm:chPref val="1"/>
        </dgm:presLayoutVars>
      </dgm:prSet>
      <dgm:spPr/>
    </dgm:pt>
    <dgm:pt modelId="{EEAF4315-686E-4689-A8A0-1E383D67BE08}" type="pres">
      <dgm:prSet presAssocID="{F6B5573F-E851-4B26-8C91-93EB63F11C90}" presName="sibTrans" presStyleCnt="0"/>
      <dgm:spPr/>
    </dgm:pt>
    <dgm:pt modelId="{243305BE-F0AB-4DC4-B2D8-5E2DD7C659B1}" type="pres">
      <dgm:prSet presAssocID="{DA290F5A-CE0D-462F-AB51-71627EE66D26}" presName="compNode" presStyleCnt="0"/>
      <dgm:spPr/>
    </dgm:pt>
    <dgm:pt modelId="{8A659514-1353-4721-A07D-274ABD429028}" type="pres">
      <dgm:prSet presAssocID="{DA290F5A-CE0D-462F-AB51-71627EE66D26}" presName="iconBgRect" presStyleLbl="bgShp" presStyleIdx="2" presStyleCnt="3"/>
      <dgm:spPr/>
    </dgm:pt>
    <dgm:pt modelId="{0362A16B-F2F2-45C8-BDAC-245A4923A0C4}" type="pres">
      <dgm:prSet presAssocID="{DA290F5A-CE0D-462F-AB51-71627EE66D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18169453-DED8-4245-974D-6BEB8F05B3B0}" type="pres">
      <dgm:prSet presAssocID="{DA290F5A-CE0D-462F-AB51-71627EE66D26}" presName="spaceRect" presStyleCnt="0"/>
      <dgm:spPr/>
    </dgm:pt>
    <dgm:pt modelId="{99768EEA-AF59-49B6-A1DE-49EB1F689C67}" type="pres">
      <dgm:prSet presAssocID="{DA290F5A-CE0D-462F-AB51-71627EE66D2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ACEFF35-72CF-4AF8-B841-007B626AB2E0}" type="presOf" srcId="{D23BF327-2829-476A-844A-F830D8B802DE}" destId="{3111E232-6FB5-4769-B853-17C9D33183F5}" srcOrd="0" destOrd="0" presId="urn:microsoft.com/office/officeart/2018/5/layout/IconCircleLabelList"/>
    <dgm:cxn modelId="{FF6D905D-979B-4091-9BD0-6A7AC40A8C91}" srcId="{EA405D7D-6115-4B02-932A-8E025D224EA9}" destId="{32CA09F3-0C81-4675-AB91-595EEA05A005}" srcOrd="0" destOrd="0" parTransId="{D30FE6F2-7BBE-4525-84D5-9741C821C6E3}" sibTransId="{B5367A24-D9AE-47FE-9A24-0C3DF858D6A2}"/>
    <dgm:cxn modelId="{24277A90-BCF1-46A6-BFCA-F5B3FA9FCE84}" type="presOf" srcId="{DA290F5A-CE0D-462F-AB51-71627EE66D26}" destId="{99768EEA-AF59-49B6-A1DE-49EB1F689C67}" srcOrd="0" destOrd="0" presId="urn:microsoft.com/office/officeart/2018/5/layout/IconCircleLabelList"/>
    <dgm:cxn modelId="{275FD899-6FF1-4F0D-B22F-C9A2AD68148C}" type="presOf" srcId="{32CA09F3-0C81-4675-AB91-595EEA05A005}" destId="{C7CB3460-BCD7-4419-89D5-86C552B54386}" srcOrd="0" destOrd="0" presId="urn:microsoft.com/office/officeart/2018/5/layout/IconCircleLabelList"/>
    <dgm:cxn modelId="{23C402B6-51C7-4F40-97A6-462A11B9C248}" srcId="{EA405D7D-6115-4B02-932A-8E025D224EA9}" destId="{DA290F5A-CE0D-462F-AB51-71627EE66D26}" srcOrd="2" destOrd="0" parTransId="{216597ED-4FC4-422A-8863-45003DF9A2DC}" sibTransId="{330DBD49-90E7-4B4A-A101-297F54792D08}"/>
    <dgm:cxn modelId="{48F2A0DA-E623-4D19-845A-40D1075A6CA0}" srcId="{EA405D7D-6115-4B02-932A-8E025D224EA9}" destId="{D23BF327-2829-476A-844A-F830D8B802DE}" srcOrd="1" destOrd="0" parTransId="{902224D0-D1E4-4CD1-85E9-8B79252BEEAF}" sibTransId="{F6B5573F-E851-4B26-8C91-93EB63F11C90}"/>
    <dgm:cxn modelId="{C48670E0-DC57-47F1-94F0-0E61589FB368}" type="presOf" srcId="{EA405D7D-6115-4B02-932A-8E025D224EA9}" destId="{F0D6320B-1FCC-4DBD-A7D0-7C2C515BAA8E}" srcOrd="0" destOrd="0" presId="urn:microsoft.com/office/officeart/2018/5/layout/IconCircleLabelList"/>
    <dgm:cxn modelId="{7A18D6D5-0EBC-47B0-B181-ABB36F7E75FD}" type="presParOf" srcId="{F0D6320B-1FCC-4DBD-A7D0-7C2C515BAA8E}" destId="{87339D11-C31D-4CFD-BA40-28757E5160C3}" srcOrd="0" destOrd="0" presId="urn:microsoft.com/office/officeart/2018/5/layout/IconCircleLabelList"/>
    <dgm:cxn modelId="{6C782FDA-4809-493A-8C0F-2DE2BDD33700}" type="presParOf" srcId="{87339D11-C31D-4CFD-BA40-28757E5160C3}" destId="{13493E41-B2BA-4D9B-B80E-B04A757547CF}" srcOrd="0" destOrd="0" presId="urn:microsoft.com/office/officeart/2018/5/layout/IconCircleLabelList"/>
    <dgm:cxn modelId="{E51EA5C6-EA6F-4449-820D-519A225B6C72}" type="presParOf" srcId="{87339D11-C31D-4CFD-BA40-28757E5160C3}" destId="{E66AB18A-9CD2-4DBB-8A94-23F43ADC1937}" srcOrd="1" destOrd="0" presId="urn:microsoft.com/office/officeart/2018/5/layout/IconCircleLabelList"/>
    <dgm:cxn modelId="{0C573A79-8E20-459D-8F2C-7FB715E7FCED}" type="presParOf" srcId="{87339D11-C31D-4CFD-BA40-28757E5160C3}" destId="{1F5C96B5-AE3B-4CFF-A3C2-9FBF52B3E96E}" srcOrd="2" destOrd="0" presId="urn:microsoft.com/office/officeart/2018/5/layout/IconCircleLabelList"/>
    <dgm:cxn modelId="{BC4F196A-C20A-4934-A0A2-EE53A446C813}" type="presParOf" srcId="{87339D11-C31D-4CFD-BA40-28757E5160C3}" destId="{C7CB3460-BCD7-4419-89D5-86C552B54386}" srcOrd="3" destOrd="0" presId="urn:microsoft.com/office/officeart/2018/5/layout/IconCircleLabelList"/>
    <dgm:cxn modelId="{F5D7DC8D-036D-41EF-B39F-0A6B282C3E74}" type="presParOf" srcId="{F0D6320B-1FCC-4DBD-A7D0-7C2C515BAA8E}" destId="{88E9F063-D09E-4AEC-B986-86FC1D02AD2D}" srcOrd="1" destOrd="0" presId="urn:microsoft.com/office/officeart/2018/5/layout/IconCircleLabelList"/>
    <dgm:cxn modelId="{52FE18AE-0DCD-41F1-91BD-1EB8666886EC}" type="presParOf" srcId="{F0D6320B-1FCC-4DBD-A7D0-7C2C515BAA8E}" destId="{9FCFBC1F-879A-4A21-9640-834006A7C06F}" srcOrd="2" destOrd="0" presId="urn:microsoft.com/office/officeart/2018/5/layout/IconCircleLabelList"/>
    <dgm:cxn modelId="{777742C7-B4AB-4EC2-B838-969C722138BC}" type="presParOf" srcId="{9FCFBC1F-879A-4A21-9640-834006A7C06F}" destId="{DA969EC1-5F1C-4E05-AA7F-D18393732688}" srcOrd="0" destOrd="0" presId="urn:microsoft.com/office/officeart/2018/5/layout/IconCircleLabelList"/>
    <dgm:cxn modelId="{E3870391-0FD4-49AC-A58F-ABAB779DAB9C}" type="presParOf" srcId="{9FCFBC1F-879A-4A21-9640-834006A7C06F}" destId="{547BF310-3DE5-4796-915C-EB837DF9123B}" srcOrd="1" destOrd="0" presId="urn:microsoft.com/office/officeart/2018/5/layout/IconCircleLabelList"/>
    <dgm:cxn modelId="{BCB46288-D735-49CE-A61D-DF59C52EC6B0}" type="presParOf" srcId="{9FCFBC1F-879A-4A21-9640-834006A7C06F}" destId="{2C121444-6707-4BF9-BF77-96593119DA0E}" srcOrd="2" destOrd="0" presId="urn:microsoft.com/office/officeart/2018/5/layout/IconCircleLabelList"/>
    <dgm:cxn modelId="{92953C81-F644-4A41-8B17-8743CB183E08}" type="presParOf" srcId="{9FCFBC1F-879A-4A21-9640-834006A7C06F}" destId="{3111E232-6FB5-4769-B853-17C9D33183F5}" srcOrd="3" destOrd="0" presId="urn:microsoft.com/office/officeart/2018/5/layout/IconCircleLabelList"/>
    <dgm:cxn modelId="{D7179425-A953-4ECA-9E16-CEBFC3AE531F}" type="presParOf" srcId="{F0D6320B-1FCC-4DBD-A7D0-7C2C515BAA8E}" destId="{EEAF4315-686E-4689-A8A0-1E383D67BE08}" srcOrd="3" destOrd="0" presId="urn:microsoft.com/office/officeart/2018/5/layout/IconCircleLabelList"/>
    <dgm:cxn modelId="{DBE7B310-C4AE-4E23-BD6B-C0DDEE5483C3}" type="presParOf" srcId="{F0D6320B-1FCC-4DBD-A7D0-7C2C515BAA8E}" destId="{243305BE-F0AB-4DC4-B2D8-5E2DD7C659B1}" srcOrd="4" destOrd="0" presId="urn:microsoft.com/office/officeart/2018/5/layout/IconCircleLabelList"/>
    <dgm:cxn modelId="{12C1C7CE-226D-4B7B-8500-3B861A622DAD}" type="presParOf" srcId="{243305BE-F0AB-4DC4-B2D8-5E2DD7C659B1}" destId="{8A659514-1353-4721-A07D-274ABD429028}" srcOrd="0" destOrd="0" presId="urn:microsoft.com/office/officeart/2018/5/layout/IconCircleLabelList"/>
    <dgm:cxn modelId="{D2195703-F059-4BE8-AE51-B226B813F4BF}" type="presParOf" srcId="{243305BE-F0AB-4DC4-B2D8-5E2DD7C659B1}" destId="{0362A16B-F2F2-45C8-BDAC-245A4923A0C4}" srcOrd="1" destOrd="0" presId="urn:microsoft.com/office/officeart/2018/5/layout/IconCircleLabelList"/>
    <dgm:cxn modelId="{A9997CDE-DF68-4847-82C8-0A53DA47A793}" type="presParOf" srcId="{243305BE-F0AB-4DC4-B2D8-5E2DD7C659B1}" destId="{18169453-DED8-4245-974D-6BEB8F05B3B0}" srcOrd="2" destOrd="0" presId="urn:microsoft.com/office/officeart/2018/5/layout/IconCircleLabelList"/>
    <dgm:cxn modelId="{6F408C09-683B-46E8-84E6-A2B41689C942}" type="presParOf" srcId="{243305BE-F0AB-4DC4-B2D8-5E2DD7C659B1}" destId="{99768EEA-AF59-49B6-A1DE-49EB1F689C67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77C11B-F158-467A-80CD-E0B70A91CE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045E2C2-DC82-4A36-BAAF-036E7BF4685D}">
      <dgm:prSet/>
      <dgm:spPr/>
      <dgm:t>
        <a:bodyPr/>
        <a:lstStyle/>
        <a:p>
          <a:r>
            <a:rPr lang="en-US" b="1" dirty="0"/>
            <a:t>Enable WINRM Service and set to auto start</a:t>
          </a:r>
          <a:endParaRPr lang="en-US" dirty="0"/>
        </a:p>
      </dgm:t>
    </dgm:pt>
    <dgm:pt modelId="{9D8B9582-F54E-4DFE-85FC-3B942F800A7C}" type="parTrans" cxnId="{0589C0D4-B824-4D19-9DA5-746C5B5E9DC7}">
      <dgm:prSet/>
      <dgm:spPr/>
      <dgm:t>
        <a:bodyPr/>
        <a:lstStyle/>
        <a:p>
          <a:endParaRPr lang="en-US"/>
        </a:p>
      </dgm:t>
    </dgm:pt>
    <dgm:pt modelId="{E30E0F37-B221-4717-B724-44F01CFE4DAB}" type="sibTrans" cxnId="{0589C0D4-B824-4D19-9DA5-746C5B5E9DC7}">
      <dgm:prSet phldrT="1"/>
      <dgm:spPr/>
    </dgm:pt>
    <dgm:pt modelId="{9640532E-559F-42CE-B4DE-65B2C2342C87}">
      <dgm:prSet/>
      <dgm:spPr/>
      <dgm:t>
        <a:bodyPr/>
        <a:lstStyle/>
        <a:p>
          <a:r>
            <a:rPr lang="en-US" b="1" dirty="0"/>
            <a:t>Configure Windows Firewall Exception</a:t>
          </a:r>
          <a:endParaRPr lang="en-US" dirty="0"/>
        </a:p>
      </dgm:t>
    </dgm:pt>
    <dgm:pt modelId="{197CF1AB-44CF-4919-A12B-1FBA43B3236C}" type="parTrans" cxnId="{0BC31E81-BBEB-4BF9-B2BE-CA419A62F42E}">
      <dgm:prSet/>
      <dgm:spPr/>
      <dgm:t>
        <a:bodyPr/>
        <a:lstStyle/>
        <a:p>
          <a:endParaRPr lang="en-US"/>
        </a:p>
      </dgm:t>
    </dgm:pt>
    <dgm:pt modelId="{27F2EA10-482F-46AC-A9E7-04544B57D24B}" type="sibTrans" cxnId="{0BC31E81-BBEB-4BF9-B2BE-CA419A62F42E}">
      <dgm:prSet phldrT="2"/>
      <dgm:spPr/>
    </dgm:pt>
    <dgm:pt modelId="{4876DF4A-9D29-4D80-B034-C2225B312252}">
      <dgm:prSet/>
      <dgm:spPr/>
      <dgm:t>
        <a:bodyPr/>
        <a:lstStyle/>
        <a:p>
          <a:r>
            <a:rPr lang="en-US" b="1" dirty="0"/>
            <a:t>Decide who gets access</a:t>
          </a:r>
          <a:endParaRPr lang="en-US" dirty="0"/>
        </a:p>
      </dgm:t>
    </dgm:pt>
    <dgm:pt modelId="{8F21AEDB-2686-4736-A4DE-C269A34D25DF}" type="parTrans" cxnId="{290E0402-D5AD-4294-AC9E-6BC5A308CFCC}">
      <dgm:prSet/>
      <dgm:spPr/>
      <dgm:t>
        <a:bodyPr/>
        <a:lstStyle/>
        <a:p>
          <a:endParaRPr lang="en-US"/>
        </a:p>
      </dgm:t>
    </dgm:pt>
    <dgm:pt modelId="{70F9D384-F2D9-498A-ACD3-736E163D9B29}" type="sibTrans" cxnId="{290E0402-D5AD-4294-AC9E-6BC5A308CFCC}">
      <dgm:prSet phldrT="3"/>
      <dgm:spPr/>
    </dgm:pt>
    <dgm:pt modelId="{B5C65944-7569-4384-BE78-15F4301A2AAB}">
      <dgm:prSet/>
      <dgm:spPr/>
      <dgm:t>
        <a:bodyPr/>
        <a:lstStyle/>
        <a:p>
          <a:r>
            <a:rPr lang="en-US" b="1" dirty="0"/>
            <a:t>Decide where connections can be initiated from</a:t>
          </a:r>
          <a:endParaRPr lang="en-US" dirty="0"/>
        </a:p>
      </dgm:t>
    </dgm:pt>
    <dgm:pt modelId="{1A5708DC-BA8E-48D7-8067-3275CB5E00A5}" type="sibTrans" cxnId="{1CD3948D-5EC9-4A5E-B1B4-53FD89628C46}">
      <dgm:prSet phldrT="4"/>
      <dgm:spPr/>
    </dgm:pt>
    <dgm:pt modelId="{F5C4C110-BBA0-4ED9-9F0E-06EF67DEB680}" type="parTrans" cxnId="{1CD3948D-5EC9-4A5E-B1B4-53FD89628C46}">
      <dgm:prSet/>
      <dgm:spPr/>
      <dgm:t>
        <a:bodyPr/>
        <a:lstStyle/>
        <a:p>
          <a:endParaRPr lang="en-US"/>
        </a:p>
      </dgm:t>
    </dgm:pt>
    <dgm:pt modelId="{099563AE-7F46-40A4-9927-E86D3CEEBDEF}">
      <dgm:prSet/>
      <dgm:spPr/>
      <dgm:t>
        <a:bodyPr/>
        <a:lstStyle/>
        <a:p>
          <a:r>
            <a:rPr lang="en-US" b="1" dirty="0"/>
            <a:t>Decide how you will implement settings</a:t>
          </a:r>
          <a:br>
            <a:rPr lang="en-US" b="1" dirty="0"/>
          </a:br>
          <a:r>
            <a:rPr lang="en-US" b="1" dirty="0"/>
            <a:t>(</a:t>
          </a:r>
          <a:r>
            <a:rPr lang="en-US" b="1" dirty="0" err="1"/>
            <a:t>cmd</a:t>
          </a:r>
          <a:r>
            <a:rPr lang="en-US" b="1" dirty="0"/>
            <a:t> line, GPO or both)</a:t>
          </a:r>
          <a:endParaRPr lang="en-US" dirty="0"/>
        </a:p>
      </dgm:t>
    </dgm:pt>
    <dgm:pt modelId="{3D0B95C6-45A9-4375-9F40-836442B5F463}" type="sibTrans" cxnId="{250456DB-7B31-4AF4-9E2E-F0946CD9EB12}">
      <dgm:prSet phldrT="5"/>
      <dgm:spPr/>
    </dgm:pt>
    <dgm:pt modelId="{F9A8ABF3-AE0B-4F75-A682-B03D12EBF320}" type="parTrans" cxnId="{250456DB-7B31-4AF4-9E2E-F0946CD9EB12}">
      <dgm:prSet/>
      <dgm:spPr/>
      <dgm:t>
        <a:bodyPr/>
        <a:lstStyle/>
        <a:p>
          <a:endParaRPr lang="en-US"/>
        </a:p>
      </dgm:t>
    </dgm:pt>
    <dgm:pt modelId="{D390C544-D6BF-46AA-9051-95E45A671FF4}" type="pres">
      <dgm:prSet presAssocID="{AC77C11B-F158-467A-80CD-E0B70A91CE8D}" presName="Name0" presStyleCnt="0">
        <dgm:presLayoutVars>
          <dgm:chMax val="7"/>
          <dgm:chPref val="7"/>
          <dgm:dir/>
        </dgm:presLayoutVars>
      </dgm:prSet>
      <dgm:spPr/>
    </dgm:pt>
    <dgm:pt modelId="{B623F4F5-6332-41F7-ACCF-16859A5093A3}" type="pres">
      <dgm:prSet presAssocID="{AC77C11B-F158-467A-80CD-E0B70A91CE8D}" presName="Name1" presStyleCnt="0"/>
      <dgm:spPr/>
    </dgm:pt>
    <dgm:pt modelId="{3358905D-5A37-4E22-9BFC-CF4FF15AA333}" type="pres">
      <dgm:prSet presAssocID="{AC77C11B-F158-467A-80CD-E0B70A91CE8D}" presName="cycle" presStyleCnt="0"/>
      <dgm:spPr/>
    </dgm:pt>
    <dgm:pt modelId="{C53B0398-5A5A-42B4-8D07-05A126E34566}" type="pres">
      <dgm:prSet presAssocID="{AC77C11B-F158-467A-80CD-E0B70A91CE8D}" presName="srcNode" presStyleLbl="node1" presStyleIdx="0" presStyleCnt="5"/>
      <dgm:spPr/>
    </dgm:pt>
    <dgm:pt modelId="{58F2EFAD-D611-4604-A720-12FD0D88A16C}" type="pres">
      <dgm:prSet presAssocID="{AC77C11B-F158-467A-80CD-E0B70A91CE8D}" presName="conn" presStyleLbl="parChTrans1D2" presStyleIdx="0" presStyleCnt="1"/>
      <dgm:spPr/>
    </dgm:pt>
    <dgm:pt modelId="{30DBEA2C-429D-4117-BD19-0534DD55FDF2}" type="pres">
      <dgm:prSet presAssocID="{AC77C11B-F158-467A-80CD-E0B70A91CE8D}" presName="extraNode" presStyleLbl="node1" presStyleIdx="0" presStyleCnt="5"/>
      <dgm:spPr/>
    </dgm:pt>
    <dgm:pt modelId="{B5B950BE-A2B7-4B04-AB48-16787A728909}" type="pres">
      <dgm:prSet presAssocID="{AC77C11B-F158-467A-80CD-E0B70A91CE8D}" presName="dstNode" presStyleLbl="node1" presStyleIdx="0" presStyleCnt="5"/>
      <dgm:spPr/>
    </dgm:pt>
    <dgm:pt modelId="{468E7B3E-0CA6-43D1-AA24-47395DBCA295}" type="pres">
      <dgm:prSet presAssocID="{2045E2C2-DC82-4A36-BAAF-036E7BF4685D}" presName="text_1" presStyleLbl="node1" presStyleIdx="0" presStyleCnt="5">
        <dgm:presLayoutVars>
          <dgm:bulletEnabled val="1"/>
        </dgm:presLayoutVars>
      </dgm:prSet>
      <dgm:spPr/>
    </dgm:pt>
    <dgm:pt modelId="{9A9D7E22-6D85-4030-887D-A81FE7EA5D54}" type="pres">
      <dgm:prSet presAssocID="{2045E2C2-DC82-4A36-BAAF-036E7BF4685D}" presName="accent_1" presStyleCnt="0"/>
      <dgm:spPr/>
    </dgm:pt>
    <dgm:pt modelId="{B3EE6312-117A-4E09-BD1D-E85690CF0752}" type="pres">
      <dgm:prSet presAssocID="{2045E2C2-DC82-4A36-BAAF-036E7BF4685D}" presName="accentRepeatNode" presStyleLbl="solidFgAcc1" presStyleIdx="0" presStyleCnt="5"/>
      <dgm:spPr/>
    </dgm:pt>
    <dgm:pt modelId="{28409D7B-629A-4157-B28C-AB57F449D96E}" type="pres">
      <dgm:prSet presAssocID="{9640532E-559F-42CE-B4DE-65B2C2342C87}" presName="text_2" presStyleLbl="node1" presStyleIdx="1" presStyleCnt="5">
        <dgm:presLayoutVars>
          <dgm:bulletEnabled val="1"/>
        </dgm:presLayoutVars>
      </dgm:prSet>
      <dgm:spPr/>
    </dgm:pt>
    <dgm:pt modelId="{2320A509-D5DD-48DE-9384-3189F350A5E3}" type="pres">
      <dgm:prSet presAssocID="{9640532E-559F-42CE-B4DE-65B2C2342C87}" presName="accent_2" presStyleCnt="0"/>
      <dgm:spPr/>
    </dgm:pt>
    <dgm:pt modelId="{84C8D617-11C7-4C67-9417-0FF4A1302036}" type="pres">
      <dgm:prSet presAssocID="{9640532E-559F-42CE-B4DE-65B2C2342C87}" presName="accentRepeatNode" presStyleLbl="solidFgAcc1" presStyleIdx="1" presStyleCnt="5"/>
      <dgm:spPr/>
    </dgm:pt>
    <dgm:pt modelId="{9623695E-0C85-4611-B3D7-A8091ABFCDDF}" type="pres">
      <dgm:prSet presAssocID="{4876DF4A-9D29-4D80-B034-C2225B312252}" presName="text_3" presStyleLbl="node1" presStyleIdx="2" presStyleCnt="5">
        <dgm:presLayoutVars>
          <dgm:bulletEnabled val="1"/>
        </dgm:presLayoutVars>
      </dgm:prSet>
      <dgm:spPr/>
    </dgm:pt>
    <dgm:pt modelId="{2A4F5F6C-B878-43D6-B05C-014E156AF52C}" type="pres">
      <dgm:prSet presAssocID="{4876DF4A-9D29-4D80-B034-C2225B312252}" presName="accent_3" presStyleCnt="0"/>
      <dgm:spPr/>
    </dgm:pt>
    <dgm:pt modelId="{BEF1EB4E-B255-4524-8024-95430F3E16E0}" type="pres">
      <dgm:prSet presAssocID="{4876DF4A-9D29-4D80-B034-C2225B312252}" presName="accentRepeatNode" presStyleLbl="solidFgAcc1" presStyleIdx="2" presStyleCnt="5"/>
      <dgm:spPr/>
    </dgm:pt>
    <dgm:pt modelId="{AC3486ED-0859-4FB8-932B-08464275B2DC}" type="pres">
      <dgm:prSet presAssocID="{B5C65944-7569-4384-BE78-15F4301A2AAB}" presName="text_4" presStyleLbl="node1" presStyleIdx="3" presStyleCnt="5">
        <dgm:presLayoutVars>
          <dgm:bulletEnabled val="1"/>
        </dgm:presLayoutVars>
      </dgm:prSet>
      <dgm:spPr/>
    </dgm:pt>
    <dgm:pt modelId="{BDE14790-1AF8-4CDC-83A9-2A8A3E638E0B}" type="pres">
      <dgm:prSet presAssocID="{B5C65944-7569-4384-BE78-15F4301A2AAB}" presName="accent_4" presStyleCnt="0"/>
      <dgm:spPr/>
    </dgm:pt>
    <dgm:pt modelId="{9F1A1EBC-833D-4314-B86B-09AB579F32A7}" type="pres">
      <dgm:prSet presAssocID="{B5C65944-7569-4384-BE78-15F4301A2AAB}" presName="accentRepeatNode" presStyleLbl="solidFgAcc1" presStyleIdx="3" presStyleCnt="5"/>
      <dgm:spPr/>
    </dgm:pt>
    <dgm:pt modelId="{CF6A413E-53EB-4B9C-BE51-84B8FD69F1B0}" type="pres">
      <dgm:prSet presAssocID="{099563AE-7F46-40A4-9927-E86D3CEEBDEF}" presName="text_5" presStyleLbl="node1" presStyleIdx="4" presStyleCnt="5">
        <dgm:presLayoutVars>
          <dgm:bulletEnabled val="1"/>
        </dgm:presLayoutVars>
      </dgm:prSet>
      <dgm:spPr/>
    </dgm:pt>
    <dgm:pt modelId="{CAD1A72F-6AAA-4781-910E-4AED24CC7193}" type="pres">
      <dgm:prSet presAssocID="{099563AE-7F46-40A4-9927-E86D3CEEBDEF}" presName="accent_5" presStyleCnt="0"/>
      <dgm:spPr/>
    </dgm:pt>
    <dgm:pt modelId="{9FD75503-2761-4CB1-A858-E93A0992E6DA}" type="pres">
      <dgm:prSet presAssocID="{099563AE-7F46-40A4-9927-E86D3CEEBDEF}" presName="accentRepeatNode" presStyleLbl="solidFgAcc1" presStyleIdx="4" presStyleCnt="5"/>
      <dgm:spPr/>
    </dgm:pt>
  </dgm:ptLst>
  <dgm:cxnLst>
    <dgm:cxn modelId="{290E0402-D5AD-4294-AC9E-6BC5A308CFCC}" srcId="{AC77C11B-F158-467A-80CD-E0B70A91CE8D}" destId="{4876DF4A-9D29-4D80-B034-C2225B312252}" srcOrd="2" destOrd="0" parTransId="{8F21AEDB-2686-4736-A4DE-C269A34D25DF}" sibTransId="{70F9D384-F2D9-498A-ACD3-736E163D9B29}"/>
    <dgm:cxn modelId="{B785AB19-DC82-48A1-A8D7-3346744F3FC2}" type="presOf" srcId="{9640532E-559F-42CE-B4DE-65B2C2342C87}" destId="{28409D7B-629A-4157-B28C-AB57F449D96E}" srcOrd="0" destOrd="0" presId="urn:microsoft.com/office/officeart/2008/layout/VerticalCurvedList"/>
    <dgm:cxn modelId="{1E783E33-545B-4DA0-912D-42328F46B0BB}" type="presOf" srcId="{B5C65944-7569-4384-BE78-15F4301A2AAB}" destId="{AC3486ED-0859-4FB8-932B-08464275B2DC}" srcOrd="0" destOrd="0" presId="urn:microsoft.com/office/officeart/2008/layout/VerticalCurvedList"/>
    <dgm:cxn modelId="{269BB27A-89ED-4C7F-ABD0-13A795639AE3}" type="presOf" srcId="{AC77C11B-F158-467A-80CD-E0B70A91CE8D}" destId="{D390C544-D6BF-46AA-9051-95E45A671FF4}" srcOrd="0" destOrd="0" presId="urn:microsoft.com/office/officeart/2008/layout/VerticalCurvedList"/>
    <dgm:cxn modelId="{E3028B7E-81D1-42A5-AF0E-BC7B5B78903A}" type="presOf" srcId="{E30E0F37-B221-4717-B724-44F01CFE4DAB}" destId="{58F2EFAD-D611-4604-A720-12FD0D88A16C}" srcOrd="0" destOrd="0" presId="urn:microsoft.com/office/officeart/2008/layout/VerticalCurvedList"/>
    <dgm:cxn modelId="{0BC31E81-BBEB-4BF9-B2BE-CA419A62F42E}" srcId="{AC77C11B-F158-467A-80CD-E0B70A91CE8D}" destId="{9640532E-559F-42CE-B4DE-65B2C2342C87}" srcOrd="1" destOrd="0" parTransId="{197CF1AB-44CF-4919-A12B-1FBA43B3236C}" sibTransId="{27F2EA10-482F-46AC-A9E7-04544B57D24B}"/>
    <dgm:cxn modelId="{1CD3948D-5EC9-4A5E-B1B4-53FD89628C46}" srcId="{AC77C11B-F158-467A-80CD-E0B70A91CE8D}" destId="{B5C65944-7569-4384-BE78-15F4301A2AAB}" srcOrd="3" destOrd="0" parTransId="{F5C4C110-BBA0-4ED9-9F0E-06EF67DEB680}" sibTransId="{1A5708DC-BA8E-48D7-8067-3275CB5E00A5}"/>
    <dgm:cxn modelId="{53ADB7B8-E24C-4DB3-A948-F9E55400128A}" type="presOf" srcId="{099563AE-7F46-40A4-9927-E86D3CEEBDEF}" destId="{CF6A413E-53EB-4B9C-BE51-84B8FD69F1B0}" srcOrd="0" destOrd="0" presId="urn:microsoft.com/office/officeart/2008/layout/VerticalCurvedList"/>
    <dgm:cxn modelId="{0589C0D4-B824-4D19-9DA5-746C5B5E9DC7}" srcId="{AC77C11B-F158-467A-80CD-E0B70A91CE8D}" destId="{2045E2C2-DC82-4A36-BAAF-036E7BF4685D}" srcOrd="0" destOrd="0" parTransId="{9D8B9582-F54E-4DFE-85FC-3B942F800A7C}" sibTransId="{E30E0F37-B221-4717-B724-44F01CFE4DAB}"/>
    <dgm:cxn modelId="{250456DB-7B31-4AF4-9E2E-F0946CD9EB12}" srcId="{AC77C11B-F158-467A-80CD-E0B70A91CE8D}" destId="{099563AE-7F46-40A4-9927-E86D3CEEBDEF}" srcOrd="4" destOrd="0" parTransId="{F9A8ABF3-AE0B-4F75-A682-B03D12EBF320}" sibTransId="{3D0B95C6-45A9-4375-9F40-836442B5F463}"/>
    <dgm:cxn modelId="{B90B9EFD-27AF-4807-BE46-241162463EE6}" type="presOf" srcId="{4876DF4A-9D29-4D80-B034-C2225B312252}" destId="{9623695E-0C85-4611-B3D7-A8091ABFCDDF}" srcOrd="0" destOrd="0" presId="urn:microsoft.com/office/officeart/2008/layout/VerticalCurvedList"/>
    <dgm:cxn modelId="{06E429FF-E5D1-48DD-BD83-778C403DEE7B}" type="presOf" srcId="{2045E2C2-DC82-4A36-BAAF-036E7BF4685D}" destId="{468E7B3E-0CA6-43D1-AA24-47395DBCA295}" srcOrd="0" destOrd="0" presId="urn:microsoft.com/office/officeart/2008/layout/VerticalCurvedList"/>
    <dgm:cxn modelId="{F5A62560-D3BF-44CC-BF7B-99677E857CED}" type="presParOf" srcId="{D390C544-D6BF-46AA-9051-95E45A671FF4}" destId="{B623F4F5-6332-41F7-ACCF-16859A5093A3}" srcOrd="0" destOrd="0" presId="urn:microsoft.com/office/officeart/2008/layout/VerticalCurvedList"/>
    <dgm:cxn modelId="{B93110D2-7AA1-4F90-9368-E827F5AE1E26}" type="presParOf" srcId="{B623F4F5-6332-41F7-ACCF-16859A5093A3}" destId="{3358905D-5A37-4E22-9BFC-CF4FF15AA333}" srcOrd="0" destOrd="0" presId="urn:microsoft.com/office/officeart/2008/layout/VerticalCurvedList"/>
    <dgm:cxn modelId="{5E01CC12-F2C4-43E2-AECE-3FC992B381AB}" type="presParOf" srcId="{3358905D-5A37-4E22-9BFC-CF4FF15AA333}" destId="{C53B0398-5A5A-42B4-8D07-05A126E34566}" srcOrd="0" destOrd="0" presId="urn:microsoft.com/office/officeart/2008/layout/VerticalCurvedList"/>
    <dgm:cxn modelId="{2299C091-C041-4A07-A334-C423711A3196}" type="presParOf" srcId="{3358905D-5A37-4E22-9BFC-CF4FF15AA333}" destId="{58F2EFAD-D611-4604-A720-12FD0D88A16C}" srcOrd="1" destOrd="0" presId="urn:microsoft.com/office/officeart/2008/layout/VerticalCurvedList"/>
    <dgm:cxn modelId="{19330325-970B-4B75-ADBE-77D77F7E60E1}" type="presParOf" srcId="{3358905D-5A37-4E22-9BFC-CF4FF15AA333}" destId="{30DBEA2C-429D-4117-BD19-0534DD55FDF2}" srcOrd="2" destOrd="0" presId="urn:microsoft.com/office/officeart/2008/layout/VerticalCurvedList"/>
    <dgm:cxn modelId="{83505BB2-910C-4E94-BEF6-6DD924C6246F}" type="presParOf" srcId="{3358905D-5A37-4E22-9BFC-CF4FF15AA333}" destId="{B5B950BE-A2B7-4B04-AB48-16787A728909}" srcOrd="3" destOrd="0" presId="urn:microsoft.com/office/officeart/2008/layout/VerticalCurvedList"/>
    <dgm:cxn modelId="{1336246E-0289-4AB2-B9A8-CD9F3194925D}" type="presParOf" srcId="{B623F4F5-6332-41F7-ACCF-16859A5093A3}" destId="{468E7B3E-0CA6-43D1-AA24-47395DBCA295}" srcOrd="1" destOrd="0" presId="urn:microsoft.com/office/officeart/2008/layout/VerticalCurvedList"/>
    <dgm:cxn modelId="{EDF1EC1F-AD88-4F1F-BE62-E0045566D75F}" type="presParOf" srcId="{B623F4F5-6332-41F7-ACCF-16859A5093A3}" destId="{9A9D7E22-6D85-4030-887D-A81FE7EA5D54}" srcOrd="2" destOrd="0" presId="urn:microsoft.com/office/officeart/2008/layout/VerticalCurvedList"/>
    <dgm:cxn modelId="{8BB9D6FC-E6EC-401E-A5BE-DCDC5329C18B}" type="presParOf" srcId="{9A9D7E22-6D85-4030-887D-A81FE7EA5D54}" destId="{B3EE6312-117A-4E09-BD1D-E85690CF0752}" srcOrd="0" destOrd="0" presId="urn:microsoft.com/office/officeart/2008/layout/VerticalCurvedList"/>
    <dgm:cxn modelId="{144F51B7-F281-4B0E-AF43-BD3E33DCCE82}" type="presParOf" srcId="{B623F4F5-6332-41F7-ACCF-16859A5093A3}" destId="{28409D7B-629A-4157-B28C-AB57F449D96E}" srcOrd="3" destOrd="0" presId="urn:microsoft.com/office/officeart/2008/layout/VerticalCurvedList"/>
    <dgm:cxn modelId="{64CB9A7B-6296-4774-AE1D-20C4175C4310}" type="presParOf" srcId="{B623F4F5-6332-41F7-ACCF-16859A5093A3}" destId="{2320A509-D5DD-48DE-9384-3189F350A5E3}" srcOrd="4" destOrd="0" presId="urn:microsoft.com/office/officeart/2008/layout/VerticalCurvedList"/>
    <dgm:cxn modelId="{423C5EA7-614E-4EA7-86AE-40A298C85C9E}" type="presParOf" srcId="{2320A509-D5DD-48DE-9384-3189F350A5E3}" destId="{84C8D617-11C7-4C67-9417-0FF4A1302036}" srcOrd="0" destOrd="0" presId="urn:microsoft.com/office/officeart/2008/layout/VerticalCurvedList"/>
    <dgm:cxn modelId="{08756319-0650-4827-AE53-18AD5B08BCAC}" type="presParOf" srcId="{B623F4F5-6332-41F7-ACCF-16859A5093A3}" destId="{9623695E-0C85-4611-B3D7-A8091ABFCDDF}" srcOrd="5" destOrd="0" presId="urn:microsoft.com/office/officeart/2008/layout/VerticalCurvedList"/>
    <dgm:cxn modelId="{FC435F43-68DB-4F80-8C35-4E68EA8C8FCB}" type="presParOf" srcId="{B623F4F5-6332-41F7-ACCF-16859A5093A3}" destId="{2A4F5F6C-B878-43D6-B05C-014E156AF52C}" srcOrd="6" destOrd="0" presId="urn:microsoft.com/office/officeart/2008/layout/VerticalCurvedList"/>
    <dgm:cxn modelId="{D11D59BC-4EFC-47CF-B0A6-D37F53C85806}" type="presParOf" srcId="{2A4F5F6C-B878-43D6-B05C-014E156AF52C}" destId="{BEF1EB4E-B255-4524-8024-95430F3E16E0}" srcOrd="0" destOrd="0" presId="urn:microsoft.com/office/officeart/2008/layout/VerticalCurvedList"/>
    <dgm:cxn modelId="{47EA0057-1475-44D4-B38A-C2BB6D9D5C74}" type="presParOf" srcId="{B623F4F5-6332-41F7-ACCF-16859A5093A3}" destId="{AC3486ED-0859-4FB8-932B-08464275B2DC}" srcOrd="7" destOrd="0" presId="urn:microsoft.com/office/officeart/2008/layout/VerticalCurvedList"/>
    <dgm:cxn modelId="{C94719CD-8C5B-4B07-9BC2-712F3397AE6E}" type="presParOf" srcId="{B623F4F5-6332-41F7-ACCF-16859A5093A3}" destId="{BDE14790-1AF8-4CDC-83A9-2A8A3E638E0B}" srcOrd="8" destOrd="0" presId="urn:microsoft.com/office/officeart/2008/layout/VerticalCurvedList"/>
    <dgm:cxn modelId="{DC7F99C5-EA2F-417F-940B-A20FAFCD1DF9}" type="presParOf" srcId="{BDE14790-1AF8-4CDC-83A9-2A8A3E638E0B}" destId="{9F1A1EBC-833D-4314-B86B-09AB579F32A7}" srcOrd="0" destOrd="0" presId="urn:microsoft.com/office/officeart/2008/layout/VerticalCurvedList"/>
    <dgm:cxn modelId="{D64E2CA8-AEC6-4411-B3C7-9D230882914D}" type="presParOf" srcId="{B623F4F5-6332-41F7-ACCF-16859A5093A3}" destId="{CF6A413E-53EB-4B9C-BE51-84B8FD69F1B0}" srcOrd="9" destOrd="0" presId="urn:microsoft.com/office/officeart/2008/layout/VerticalCurvedList"/>
    <dgm:cxn modelId="{9412418C-9937-4D83-9402-462B3C9DD287}" type="presParOf" srcId="{B623F4F5-6332-41F7-ACCF-16859A5093A3}" destId="{CAD1A72F-6AAA-4781-910E-4AED24CC7193}" srcOrd="10" destOrd="0" presId="urn:microsoft.com/office/officeart/2008/layout/VerticalCurvedList"/>
    <dgm:cxn modelId="{FBFAD7DE-58F7-4CA0-8205-B2FF8561F2CE}" type="presParOf" srcId="{CAD1A72F-6AAA-4781-910E-4AED24CC7193}" destId="{9FD75503-2761-4CB1-A858-E93A0992E6D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197532-A72D-4E73-A239-42379B9362A6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53A1236-3E59-4DA3-B52E-A643464529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Module Logging</a:t>
          </a:r>
          <a:endParaRPr lang="en-US"/>
        </a:p>
      </dgm:t>
    </dgm:pt>
    <dgm:pt modelId="{E07F2E32-329D-4B81-9900-973938722DD9}" type="parTrans" cxnId="{CF4CD7A0-677B-4FFE-BFCE-77D03BB1E258}">
      <dgm:prSet/>
      <dgm:spPr/>
      <dgm:t>
        <a:bodyPr/>
        <a:lstStyle/>
        <a:p>
          <a:endParaRPr lang="en-US"/>
        </a:p>
      </dgm:t>
    </dgm:pt>
    <dgm:pt modelId="{117AE38C-46B9-4310-B89B-B8279FD8AC06}" type="sibTrans" cxnId="{CF4CD7A0-677B-4FFE-BFCE-77D03BB1E258}">
      <dgm:prSet/>
      <dgm:spPr/>
      <dgm:t>
        <a:bodyPr/>
        <a:lstStyle/>
        <a:p>
          <a:endParaRPr lang="en-US"/>
        </a:p>
      </dgm:t>
    </dgm:pt>
    <dgm:pt modelId="{78CE65E5-A55C-4769-96A1-D0095D4ED1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Script Block Logging</a:t>
          </a:r>
          <a:endParaRPr lang="en-US"/>
        </a:p>
      </dgm:t>
    </dgm:pt>
    <dgm:pt modelId="{A2397AAA-0D07-48B8-9C4F-E983B9B31F29}" type="parTrans" cxnId="{03858337-83E3-49C4-94E0-D764CA840CBB}">
      <dgm:prSet/>
      <dgm:spPr/>
      <dgm:t>
        <a:bodyPr/>
        <a:lstStyle/>
        <a:p>
          <a:endParaRPr lang="en-US"/>
        </a:p>
      </dgm:t>
    </dgm:pt>
    <dgm:pt modelId="{24D0D677-403B-49DF-8B7B-6528D4F0DD81}" type="sibTrans" cxnId="{03858337-83E3-49C4-94E0-D764CA840CBB}">
      <dgm:prSet/>
      <dgm:spPr/>
      <dgm:t>
        <a:bodyPr/>
        <a:lstStyle/>
        <a:p>
          <a:endParaRPr lang="en-US"/>
        </a:p>
      </dgm:t>
    </dgm:pt>
    <dgm:pt modelId="{26E91640-690C-4B73-B199-35CBEF6B33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Transcription</a:t>
          </a:r>
          <a:endParaRPr lang="en-US"/>
        </a:p>
      </dgm:t>
    </dgm:pt>
    <dgm:pt modelId="{B41FD20B-A84F-4D62-B401-EA85F3F67B61}" type="parTrans" cxnId="{5A31E8A2-E012-4FB4-924C-807CF93549B1}">
      <dgm:prSet/>
      <dgm:spPr/>
      <dgm:t>
        <a:bodyPr/>
        <a:lstStyle/>
        <a:p>
          <a:endParaRPr lang="en-US"/>
        </a:p>
      </dgm:t>
    </dgm:pt>
    <dgm:pt modelId="{EEE61848-BC2A-4B15-BBC4-187223DCB941}" type="sibTrans" cxnId="{5A31E8A2-E012-4FB4-924C-807CF93549B1}">
      <dgm:prSet/>
      <dgm:spPr/>
      <dgm:t>
        <a:bodyPr/>
        <a:lstStyle/>
        <a:p>
          <a:endParaRPr lang="en-US"/>
        </a:p>
      </dgm:t>
    </dgm:pt>
    <dgm:pt modelId="{E1797E73-212E-4954-AABC-989608502DBE}" type="pres">
      <dgm:prSet presAssocID="{E2197532-A72D-4E73-A239-42379B9362A6}" presName="root" presStyleCnt="0">
        <dgm:presLayoutVars>
          <dgm:dir/>
          <dgm:resizeHandles val="exact"/>
        </dgm:presLayoutVars>
      </dgm:prSet>
      <dgm:spPr/>
    </dgm:pt>
    <dgm:pt modelId="{BD6BE132-D089-4CE1-AB2D-C89CBFECC34B}" type="pres">
      <dgm:prSet presAssocID="{D53A1236-3E59-4DA3-B52E-A6434645291C}" presName="compNode" presStyleCnt="0"/>
      <dgm:spPr/>
    </dgm:pt>
    <dgm:pt modelId="{C409DE18-F256-4DDD-84E1-5E31E5B7E096}" type="pres">
      <dgm:prSet presAssocID="{D53A1236-3E59-4DA3-B52E-A6434645291C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8296ADF-B8D7-471B-B37D-4AC922E27DAC}" type="pres">
      <dgm:prSet presAssocID="{D53A1236-3E59-4DA3-B52E-A6434645291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FD7A2BB-2CDA-4B4A-B2C8-4D1E5058F7A9}" type="pres">
      <dgm:prSet presAssocID="{D53A1236-3E59-4DA3-B52E-A6434645291C}" presName="spaceRect" presStyleCnt="0"/>
      <dgm:spPr/>
    </dgm:pt>
    <dgm:pt modelId="{186844D7-8267-41A2-8287-06A4E36225C3}" type="pres">
      <dgm:prSet presAssocID="{D53A1236-3E59-4DA3-B52E-A6434645291C}" presName="textRect" presStyleLbl="revTx" presStyleIdx="0" presStyleCnt="3">
        <dgm:presLayoutVars>
          <dgm:chMax val="1"/>
          <dgm:chPref val="1"/>
        </dgm:presLayoutVars>
      </dgm:prSet>
      <dgm:spPr/>
    </dgm:pt>
    <dgm:pt modelId="{4F632FC2-3009-4E74-A5C5-C27013FCA7C6}" type="pres">
      <dgm:prSet presAssocID="{117AE38C-46B9-4310-B89B-B8279FD8AC06}" presName="sibTrans" presStyleCnt="0"/>
      <dgm:spPr/>
    </dgm:pt>
    <dgm:pt modelId="{B89C2E45-9E31-4DD7-BE8C-9EA1675629A8}" type="pres">
      <dgm:prSet presAssocID="{78CE65E5-A55C-4769-96A1-D0095D4ED136}" presName="compNode" presStyleCnt="0"/>
      <dgm:spPr/>
    </dgm:pt>
    <dgm:pt modelId="{6C2F9934-0E77-4D1F-9FE4-10E0D0C6589D}" type="pres">
      <dgm:prSet presAssocID="{78CE65E5-A55C-4769-96A1-D0095D4ED136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66F758C-135C-4B71-ACAC-CFED05C24B82}" type="pres">
      <dgm:prSet presAssocID="{78CE65E5-A55C-4769-96A1-D0095D4ED13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BA97D62F-2F1C-4ABF-8233-216CBF415896}" type="pres">
      <dgm:prSet presAssocID="{78CE65E5-A55C-4769-96A1-D0095D4ED136}" presName="spaceRect" presStyleCnt="0"/>
      <dgm:spPr/>
    </dgm:pt>
    <dgm:pt modelId="{BC3601DA-23E7-48AE-A1B3-56599EC2FD5D}" type="pres">
      <dgm:prSet presAssocID="{78CE65E5-A55C-4769-96A1-D0095D4ED136}" presName="textRect" presStyleLbl="revTx" presStyleIdx="1" presStyleCnt="3">
        <dgm:presLayoutVars>
          <dgm:chMax val="1"/>
          <dgm:chPref val="1"/>
        </dgm:presLayoutVars>
      </dgm:prSet>
      <dgm:spPr/>
    </dgm:pt>
    <dgm:pt modelId="{48BF3D0A-32D3-45CC-8385-711CD811C7AA}" type="pres">
      <dgm:prSet presAssocID="{24D0D677-403B-49DF-8B7B-6528D4F0DD81}" presName="sibTrans" presStyleCnt="0"/>
      <dgm:spPr/>
    </dgm:pt>
    <dgm:pt modelId="{E56402C5-0B4F-470A-927E-15B2231FF09C}" type="pres">
      <dgm:prSet presAssocID="{26E91640-690C-4B73-B199-35CBEF6B3341}" presName="compNode" presStyleCnt="0"/>
      <dgm:spPr/>
    </dgm:pt>
    <dgm:pt modelId="{01E814F6-71A2-44E7-A35B-F523374E0020}" type="pres">
      <dgm:prSet presAssocID="{26E91640-690C-4B73-B199-35CBEF6B3341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6AD4238-B38D-442E-AEF4-A8D5A5A6B857}" type="pres">
      <dgm:prSet presAssocID="{26E91640-690C-4B73-B199-35CBEF6B3341}" presName="iconRect" presStyleLbl="node1" presStyleIdx="2" presStyleCnt="3" custLinFactNeighborX="-5820" custLinFactNeighborY="-145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3093634-27CD-47A3-845E-E049DF6CBDA4}" type="pres">
      <dgm:prSet presAssocID="{26E91640-690C-4B73-B199-35CBEF6B3341}" presName="spaceRect" presStyleCnt="0"/>
      <dgm:spPr/>
    </dgm:pt>
    <dgm:pt modelId="{F2B094FC-99EB-4918-9F96-2E482502EC66}" type="pres">
      <dgm:prSet presAssocID="{26E91640-690C-4B73-B199-35CBEF6B334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1A5804-AB03-4255-B06C-0A797299C90E}" type="presOf" srcId="{78CE65E5-A55C-4769-96A1-D0095D4ED136}" destId="{BC3601DA-23E7-48AE-A1B3-56599EC2FD5D}" srcOrd="0" destOrd="0" presId="urn:microsoft.com/office/officeart/2018/5/layout/IconLeafLabelList"/>
    <dgm:cxn modelId="{18A74B21-920B-48F0-A64C-617B5BCEBB75}" type="presOf" srcId="{D53A1236-3E59-4DA3-B52E-A6434645291C}" destId="{186844D7-8267-41A2-8287-06A4E36225C3}" srcOrd="0" destOrd="0" presId="urn:microsoft.com/office/officeart/2018/5/layout/IconLeafLabelList"/>
    <dgm:cxn modelId="{03858337-83E3-49C4-94E0-D764CA840CBB}" srcId="{E2197532-A72D-4E73-A239-42379B9362A6}" destId="{78CE65E5-A55C-4769-96A1-D0095D4ED136}" srcOrd="1" destOrd="0" parTransId="{A2397AAA-0D07-48B8-9C4F-E983B9B31F29}" sibTransId="{24D0D677-403B-49DF-8B7B-6528D4F0DD81}"/>
    <dgm:cxn modelId="{80D01D8E-B01B-44BD-9579-AECBF7E6B7AD}" type="presOf" srcId="{E2197532-A72D-4E73-A239-42379B9362A6}" destId="{E1797E73-212E-4954-AABC-989608502DBE}" srcOrd="0" destOrd="0" presId="urn:microsoft.com/office/officeart/2018/5/layout/IconLeafLabelList"/>
    <dgm:cxn modelId="{CF4CD7A0-677B-4FFE-BFCE-77D03BB1E258}" srcId="{E2197532-A72D-4E73-A239-42379B9362A6}" destId="{D53A1236-3E59-4DA3-B52E-A6434645291C}" srcOrd="0" destOrd="0" parTransId="{E07F2E32-329D-4B81-9900-973938722DD9}" sibTransId="{117AE38C-46B9-4310-B89B-B8279FD8AC06}"/>
    <dgm:cxn modelId="{5A31E8A2-E012-4FB4-924C-807CF93549B1}" srcId="{E2197532-A72D-4E73-A239-42379B9362A6}" destId="{26E91640-690C-4B73-B199-35CBEF6B3341}" srcOrd="2" destOrd="0" parTransId="{B41FD20B-A84F-4D62-B401-EA85F3F67B61}" sibTransId="{EEE61848-BC2A-4B15-BBC4-187223DCB941}"/>
    <dgm:cxn modelId="{B19532F6-9815-4FC7-B3BC-8C264E6E62A4}" type="presOf" srcId="{26E91640-690C-4B73-B199-35CBEF6B3341}" destId="{F2B094FC-99EB-4918-9F96-2E482502EC66}" srcOrd="0" destOrd="0" presId="urn:microsoft.com/office/officeart/2018/5/layout/IconLeafLabelList"/>
    <dgm:cxn modelId="{58951D59-DD91-4F7D-8B80-72F33014D943}" type="presParOf" srcId="{E1797E73-212E-4954-AABC-989608502DBE}" destId="{BD6BE132-D089-4CE1-AB2D-C89CBFECC34B}" srcOrd="0" destOrd="0" presId="urn:microsoft.com/office/officeart/2018/5/layout/IconLeafLabelList"/>
    <dgm:cxn modelId="{2E793F32-F471-41FC-B41B-4D8D0B10E3FC}" type="presParOf" srcId="{BD6BE132-D089-4CE1-AB2D-C89CBFECC34B}" destId="{C409DE18-F256-4DDD-84E1-5E31E5B7E096}" srcOrd="0" destOrd="0" presId="urn:microsoft.com/office/officeart/2018/5/layout/IconLeafLabelList"/>
    <dgm:cxn modelId="{BBB16F3D-62B3-4263-A628-FEAA18B3C25D}" type="presParOf" srcId="{BD6BE132-D089-4CE1-AB2D-C89CBFECC34B}" destId="{C8296ADF-B8D7-471B-B37D-4AC922E27DAC}" srcOrd="1" destOrd="0" presId="urn:microsoft.com/office/officeart/2018/5/layout/IconLeafLabelList"/>
    <dgm:cxn modelId="{ADE49F7D-7278-4B8E-9C16-6E9F6B5A3485}" type="presParOf" srcId="{BD6BE132-D089-4CE1-AB2D-C89CBFECC34B}" destId="{1FD7A2BB-2CDA-4B4A-B2C8-4D1E5058F7A9}" srcOrd="2" destOrd="0" presId="urn:microsoft.com/office/officeart/2018/5/layout/IconLeafLabelList"/>
    <dgm:cxn modelId="{05F1EDD7-D1B4-4803-9714-7DBFFADDF41C}" type="presParOf" srcId="{BD6BE132-D089-4CE1-AB2D-C89CBFECC34B}" destId="{186844D7-8267-41A2-8287-06A4E36225C3}" srcOrd="3" destOrd="0" presId="urn:microsoft.com/office/officeart/2018/5/layout/IconLeafLabelList"/>
    <dgm:cxn modelId="{975F5FE4-41B8-4D30-AEF3-62658D7728CD}" type="presParOf" srcId="{E1797E73-212E-4954-AABC-989608502DBE}" destId="{4F632FC2-3009-4E74-A5C5-C27013FCA7C6}" srcOrd="1" destOrd="0" presId="urn:microsoft.com/office/officeart/2018/5/layout/IconLeafLabelList"/>
    <dgm:cxn modelId="{16FB2E6B-202A-4618-BD67-2990CCE66989}" type="presParOf" srcId="{E1797E73-212E-4954-AABC-989608502DBE}" destId="{B89C2E45-9E31-4DD7-BE8C-9EA1675629A8}" srcOrd="2" destOrd="0" presId="urn:microsoft.com/office/officeart/2018/5/layout/IconLeafLabelList"/>
    <dgm:cxn modelId="{11E42E8A-A3B3-4616-855F-0586139DB122}" type="presParOf" srcId="{B89C2E45-9E31-4DD7-BE8C-9EA1675629A8}" destId="{6C2F9934-0E77-4D1F-9FE4-10E0D0C6589D}" srcOrd="0" destOrd="0" presId="urn:microsoft.com/office/officeart/2018/5/layout/IconLeafLabelList"/>
    <dgm:cxn modelId="{C1F36C8C-1D78-43E7-9E9E-C0B337DBFC53}" type="presParOf" srcId="{B89C2E45-9E31-4DD7-BE8C-9EA1675629A8}" destId="{F66F758C-135C-4B71-ACAC-CFED05C24B82}" srcOrd="1" destOrd="0" presId="urn:microsoft.com/office/officeart/2018/5/layout/IconLeafLabelList"/>
    <dgm:cxn modelId="{45A852CD-594C-407A-8105-20B941AD1E8C}" type="presParOf" srcId="{B89C2E45-9E31-4DD7-BE8C-9EA1675629A8}" destId="{BA97D62F-2F1C-4ABF-8233-216CBF415896}" srcOrd="2" destOrd="0" presId="urn:microsoft.com/office/officeart/2018/5/layout/IconLeafLabelList"/>
    <dgm:cxn modelId="{EB3D389A-F762-44E4-838B-87BBC1D8AEC6}" type="presParOf" srcId="{B89C2E45-9E31-4DD7-BE8C-9EA1675629A8}" destId="{BC3601DA-23E7-48AE-A1B3-56599EC2FD5D}" srcOrd="3" destOrd="0" presId="urn:microsoft.com/office/officeart/2018/5/layout/IconLeafLabelList"/>
    <dgm:cxn modelId="{1589DE75-B26C-4763-BCD1-44C61A09F76D}" type="presParOf" srcId="{E1797E73-212E-4954-AABC-989608502DBE}" destId="{48BF3D0A-32D3-45CC-8385-711CD811C7AA}" srcOrd="3" destOrd="0" presId="urn:microsoft.com/office/officeart/2018/5/layout/IconLeafLabelList"/>
    <dgm:cxn modelId="{B4672478-C165-4346-B987-0B914A02DE38}" type="presParOf" srcId="{E1797E73-212E-4954-AABC-989608502DBE}" destId="{E56402C5-0B4F-470A-927E-15B2231FF09C}" srcOrd="4" destOrd="0" presId="urn:microsoft.com/office/officeart/2018/5/layout/IconLeafLabelList"/>
    <dgm:cxn modelId="{4EF53C9A-C915-499D-9FCD-E2EE9923B9E7}" type="presParOf" srcId="{E56402C5-0B4F-470A-927E-15B2231FF09C}" destId="{01E814F6-71A2-44E7-A35B-F523374E0020}" srcOrd="0" destOrd="0" presId="urn:microsoft.com/office/officeart/2018/5/layout/IconLeafLabelList"/>
    <dgm:cxn modelId="{E8A18608-4C54-4F09-B30A-A687467CDB88}" type="presParOf" srcId="{E56402C5-0B4F-470A-927E-15B2231FF09C}" destId="{E6AD4238-B38D-442E-AEF4-A8D5A5A6B857}" srcOrd="1" destOrd="0" presId="urn:microsoft.com/office/officeart/2018/5/layout/IconLeafLabelList"/>
    <dgm:cxn modelId="{5D271BD4-2517-4BBD-B021-E2A394345332}" type="presParOf" srcId="{E56402C5-0B4F-470A-927E-15B2231FF09C}" destId="{C3093634-27CD-47A3-845E-E049DF6CBDA4}" srcOrd="2" destOrd="0" presId="urn:microsoft.com/office/officeart/2018/5/layout/IconLeafLabelList"/>
    <dgm:cxn modelId="{91907580-E2B0-4FD1-B78D-9FD546AC3962}" type="presParOf" srcId="{E56402C5-0B4F-470A-927E-15B2231FF09C}" destId="{F2B094FC-99EB-4918-9F96-2E482502EC6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77C11B-F158-467A-80CD-E0B70A91CE8D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45E2C2-DC82-4A36-BAAF-036E7BF4685D}">
      <dgm:prSet/>
      <dgm:spPr/>
      <dgm:t>
        <a:bodyPr/>
        <a:lstStyle/>
        <a:p>
          <a:r>
            <a:rPr lang="en-US" b="1"/>
            <a:t>Three different logging options</a:t>
          </a:r>
          <a:endParaRPr lang="en-US"/>
        </a:p>
      </dgm:t>
    </dgm:pt>
    <dgm:pt modelId="{9D8B9582-F54E-4DFE-85FC-3B942F800A7C}" type="parTrans" cxnId="{0589C0D4-B824-4D19-9DA5-746C5B5E9DC7}">
      <dgm:prSet/>
      <dgm:spPr/>
      <dgm:t>
        <a:bodyPr/>
        <a:lstStyle/>
        <a:p>
          <a:endParaRPr lang="en-US"/>
        </a:p>
      </dgm:t>
    </dgm:pt>
    <dgm:pt modelId="{E30E0F37-B221-4717-B724-44F01CFE4DAB}" type="sibTrans" cxnId="{0589C0D4-B824-4D19-9DA5-746C5B5E9DC7}">
      <dgm:prSet/>
      <dgm:spPr/>
      <dgm:t>
        <a:bodyPr/>
        <a:lstStyle/>
        <a:p>
          <a:endParaRPr lang="en-US"/>
        </a:p>
      </dgm:t>
    </dgm:pt>
    <dgm:pt modelId="{9640532E-559F-42CE-B4DE-65B2C2342C87}">
      <dgm:prSet/>
      <dgm:spPr/>
      <dgm:t>
        <a:bodyPr/>
        <a:lstStyle/>
        <a:p>
          <a:r>
            <a:rPr lang="en-US" b="1"/>
            <a:t>Two options write to event logs</a:t>
          </a:r>
          <a:endParaRPr lang="en-US"/>
        </a:p>
      </dgm:t>
    </dgm:pt>
    <dgm:pt modelId="{197CF1AB-44CF-4919-A12B-1FBA43B3236C}" type="parTrans" cxnId="{0BC31E81-BBEB-4BF9-B2BE-CA419A62F42E}">
      <dgm:prSet/>
      <dgm:spPr/>
      <dgm:t>
        <a:bodyPr/>
        <a:lstStyle/>
        <a:p>
          <a:endParaRPr lang="en-US"/>
        </a:p>
      </dgm:t>
    </dgm:pt>
    <dgm:pt modelId="{27F2EA10-482F-46AC-A9E7-04544B57D24B}" type="sibTrans" cxnId="{0BC31E81-BBEB-4BF9-B2BE-CA419A62F42E}">
      <dgm:prSet/>
      <dgm:spPr/>
      <dgm:t>
        <a:bodyPr/>
        <a:lstStyle/>
        <a:p>
          <a:endParaRPr lang="en-US"/>
        </a:p>
      </dgm:t>
    </dgm:pt>
    <dgm:pt modelId="{4876DF4A-9D29-4D80-B034-C2225B312252}">
      <dgm:prSet/>
      <dgm:spPr/>
      <dgm:t>
        <a:bodyPr/>
        <a:lstStyle/>
        <a:p>
          <a:r>
            <a:rPr lang="en-US" b="1"/>
            <a:t>Transcription produces flat text files</a:t>
          </a:r>
          <a:endParaRPr lang="en-US"/>
        </a:p>
      </dgm:t>
    </dgm:pt>
    <dgm:pt modelId="{8F21AEDB-2686-4736-A4DE-C269A34D25DF}" type="parTrans" cxnId="{290E0402-D5AD-4294-AC9E-6BC5A308CFCC}">
      <dgm:prSet/>
      <dgm:spPr/>
      <dgm:t>
        <a:bodyPr/>
        <a:lstStyle/>
        <a:p>
          <a:endParaRPr lang="en-US"/>
        </a:p>
      </dgm:t>
    </dgm:pt>
    <dgm:pt modelId="{70F9D384-F2D9-498A-ACD3-736E163D9B29}" type="sibTrans" cxnId="{290E0402-D5AD-4294-AC9E-6BC5A308CFCC}">
      <dgm:prSet/>
      <dgm:spPr/>
      <dgm:t>
        <a:bodyPr/>
        <a:lstStyle/>
        <a:p>
          <a:endParaRPr lang="en-US"/>
        </a:p>
      </dgm:t>
    </dgm:pt>
    <dgm:pt modelId="{B5C65944-7569-4384-BE78-15F4301A2AAB}">
      <dgm:prSet/>
      <dgm:spPr/>
      <dgm:t>
        <a:bodyPr/>
        <a:lstStyle/>
        <a:p>
          <a:r>
            <a:rPr lang="en-US" b="1"/>
            <a:t>Logging can fill up the eventlog quickly.  Increase log size to 1GB or greater if possible</a:t>
          </a:r>
          <a:endParaRPr lang="en-US"/>
        </a:p>
      </dgm:t>
    </dgm:pt>
    <dgm:pt modelId="{F5C4C110-BBA0-4ED9-9F0E-06EF67DEB680}" type="parTrans" cxnId="{1CD3948D-5EC9-4A5E-B1B4-53FD89628C46}">
      <dgm:prSet/>
      <dgm:spPr/>
      <dgm:t>
        <a:bodyPr/>
        <a:lstStyle/>
        <a:p>
          <a:endParaRPr lang="en-US"/>
        </a:p>
      </dgm:t>
    </dgm:pt>
    <dgm:pt modelId="{1A5708DC-BA8E-48D7-8067-3275CB5E00A5}" type="sibTrans" cxnId="{1CD3948D-5EC9-4A5E-B1B4-53FD89628C46}">
      <dgm:prSet/>
      <dgm:spPr/>
      <dgm:t>
        <a:bodyPr/>
        <a:lstStyle/>
        <a:p>
          <a:endParaRPr lang="en-US"/>
        </a:p>
      </dgm:t>
    </dgm:pt>
    <dgm:pt modelId="{099563AE-7F46-40A4-9927-E86D3CEEBDEF}">
      <dgm:prSet/>
      <dgm:spPr/>
      <dgm:t>
        <a:bodyPr/>
        <a:lstStyle/>
        <a:p>
          <a:r>
            <a:rPr lang="en-US" b="1"/>
            <a:t>The right combination of logging is determined by you</a:t>
          </a:r>
          <a:endParaRPr lang="en-US"/>
        </a:p>
      </dgm:t>
    </dgm:pt>
    <dgm:pt modelId="{F9A8ABF3-AE0B-4F75-A682-B03D12EBF320}" type="parTrans" cxnId="{250456DB-7B31-4AF4-9E2E-F0946CD9EB12}">
      <dgm:prSet/>
      <dgm:spPr/>
      <dgm:t>
        <a:bodyPr/>
        <a:lstStyle/>
        <a:p>
          <a:endParaRPr lang="en-US"/>
        </a:p>
      </dgm:t>
    </dgm:pt>
    <dgm:pt modelId="{3D0B95C6-45A9-4375-9F40-836442B5F463}" type="sibTrans" cxnId="{250456DB-7B31-4AF4-9E2E-F0946CD9EB12}">
      <dgm:prSet/>
      <dgm:spPr/>
      <dgm:t>
        <a:bodyPr/>
        <a:lstStyle/>
        <a:p>
          <a:endParaRPr lang="en-US"/>
        </a:p>
      </dgm:t>
    </dgm:pt>
    <dgm:pt modelId="{28748A1F-5EB2-47A1-973F-C62ADD984518}" type="pres">
      <dgm:prSet presAssocID="{AC77C11B-F158-467A-80CD-E0B70A91CE8D}" presName="diagram" presStyleCnt="0">
        <dgm:presLayoutVars>
          <dgm:dir/>
          <dgm:resizeHandles val="exact"/>
        </dgm:presLayoutVars>
      </dgm:prSet>
      <dgm:spPr/>
    </dgm:pt>
    <dgm:pt modelId="{C086D6C4-D153-4F1A-9824-DDF1841A58A3}" type="pres">
      <dgm:prSet presAssocID="{2045E2C2-DC82-4A36-BAAF-036E7BF4685D}" presName="node" presStyleLbl="node1" presStyleIdx="0" presStyleCnt="5">
        <dgm:presLayoutVars>
          <dgm:bulletEnabled val="1"/>
        </dgm:presLayoutVars>
      </dgm:prSet>
      <dgm:spPr/>
    </dgm:pt>
    <dgm:pt modelId="{42198CFE-41C6-4110-B958-01A88787B92F}" type="pres">
      <dgm:prSet presAssocID="{E30E0F37-B221-4717-B724-44F01CFE4DAB}" presName="sibTrans" presStyleCnt="0"/>
      <dgm:spPr/>
    </dgm:pt>
    <dgm:pt modelId="{BF89CF15-6420-4C42-8EF8-BA4C83DF6372}" type="pres">
      <dgm:prSet presAssocID="{9640532E-559F-42CE-B4DE-65B2C2342C87}" presName="node" presStyleLbl="node1" presStyleIdx="1" presStyleCnt="5">
        <dgm:presLayoutVars>
          <dgm:bulletEnabled val="1"/>
        </dgm:presLayoutVars>
      </dgm:prSet>
      <dgm:spPr/>
    </dgm:pt>
    <dgm:pt modelId="{928BCF02-38C4-4B40-8649-2D2B76604EEA}" type="pres">
      <dgm:prSet presAssocID="{27F2EA10-482F-46AC-A9E7-04544B57D24B}" presName="sibTrans" presStyleCnt="0"/>
      <dgm:spPr/>
    </dgm:pt>
    <dgm:pt modelId="{7376AF96-EF81-45BE-B547-F19A73F73B68}" type="pres">
      <dgm:prSet presAssocID="{4876DF4A-9D29-4D80-B034-C2225B312252}" presName="node" presStyleLbl="node1" presStyleIdx="2" presStyleCnt="5">
        <dgm:presLayoutVars>
          <dgm:bulletEnabled val="1"/>
        </dgm:presLayoutVars>
      </dgm:prSet>
      <dgm:spPr/>
    </dgm:pt>
    <dgm:pt modelId="{1D394B87-3EF8-40A0-A516-53AC9773F679}" type="pres">
      <dgm:prSet presAssocID="{70F9D384-F2D9-498A-ACD3-736E163D9B29}" presName="sibTrans" presStyleCnt="0"/>
      <dgm:spPr/>
    </dgm:pt>
    <dgm:pt modelId="{C1EDF7EB-D466-4405-A517-4EB5FC0D2E1A}" type="pres">
      <dgm:prSet presAssocID="{B5C65944-7569-4384-BE78-15F4301A2AAB}" presName="node" presStyleLbl="node1" presStyleIdx="3" presStyleCnt="5">
        <dgm:presLayoutVars>
          <dgm:bulletEnabled val="1"/>
        </dgm:presLayoutVars>
      </dgm:prSet>
      <dgm:spPr/>
    </dgm:pt>
    <dgm:pt modelId="{12E920EC-B86D-4F24-8DBC-EB55752DC95D}" type="pres">
      <dgm:prSet presAssocID="{1A5708DC-BA8E-48D7-8067-3275CB5E00A5}" presName="sibTrans" presStyleCnt="0"/>
      <dgm:spPr/>
    </dgm:pt>
    <dgm:pt modelId="{39D4139A-956A-4C9A-B4DF-C45A084BCC7D}" type="pres">
      <dgm:prSet presAssocID="{099563AE-7F46-40A4-9927-E86D3CEEBDEF}" presName="node" presStyleLbl="node1" presStyleIdx="4" presStyleCnt="5">
        <dgm:presLayoutVars>
          <dgm:bulletEnabled val="1"/>
        </dgm:presLayoutVars>
      </dgm:prSet>
      <dgm:spPr/>
    </dgm:pt>
  </dgm:ptLst>
  <dgm:cxnLst>
    <dgm:cxn modelId="{290E0402-D5AD-4294-AC9E-6BC5A308CFCC}" srcId="{AC77C11B-F158-467A-80CD-E0B70A91CE8D}" destId="{4876DF4A-9D29-4D80-B034-C2225B312252}" srcOrd="2" destOrd="0" parTransId="{8F21AEDB-2686-4736-A4DE-C269A34D25DF}" sibTransId="{70F9D384-F2D9-498A-ACD3-736E163D9B29}"/>
    <dgm:cxn modelId="{D620600B-8D6D-4E38-B8B9-CE5252E95699}" type="presOf" srcId="{9640532E-559F-42CE-B4DE-65B2C2342C87}" destId="{BF89CF15-6420-4C42-8EF8-BA4C83DF6372}" srcOrd="0" destOrd="0" presId="urn:microsoft.com/office/officeart/2005/8/layout/default"/>
    <dgm:cxn modelId="{EDA8DD67-5FAE-44D7-BA4F-98B44A3303D2}" type="presOf" srcId="{2045E2C2-DC82-4A36-BAAF-036E7BF4685D}" destId="{C086D6C4-D153-4F1A-9824-DDF1841A58A3}" srcOrd="0" destOrd="0" presId="urn:microsoft.com/office/officeart/2005/8/layout/default"/>
    <dgm:cxn modelId="{AC98866A-DD72-4055-AC44-AAFC4D2FB34A}" type="presOf" srcId="{B5C65944-7569-4384-BE78-15F4301A2AAB}" destId="{C1EDF7EB-D466-4405-A517-4EB5FC0D2E1A}" srcOrd="0" destOrd="0" presId="urn:microsoft.com/office/officeart/2005/8/layout/default"/>
    <dgm:cxn modelId="{0BC31E81-BBEB-4BF9-B2BE-CA419A62F42E}" srcId="{AC77C11B-F158-467A-80CD-E0B70A91CE8D}" destId="{9640532E-559F-42CE-B4DE-65B2C2342C87}" srcOrd="1" destOrd="0" parTransId="{197CF1AB-44CF-4919-A12B-1FBA43B3236C}" sibTransId="{27F2EA10-482F-46AC-A9E7-04544B57D24B}"/>
    <dgm:cxn modelId="{1CD3948D-5EC9-4A5E-B1B4-53FD89628C46}" srcId="{AC77C11B-F158-467A-80CD-E0B70A91CE8D}" destId="{B5C65944-7569-4384-BE78-15F4301A2AAB}" srcOrd="3" destOrd="0" parTransId="{F5C4C110-BBA0-4ED9-9F0E-06EF67DEB680}" sibTransId="{1A5708DC-BA8E-48D7-8067-3275CB5E00A5}"/>
    <dgm:cxn modelId="{A2D0F1B7-4446-4F25-88D9-14049BB749B1}" type="presOf" srcId="{099563AE-7F46-40A4-9927-E86D3CEEBDEF}" destId="{39D4139A-956A-4C9A-B4DF-C45A084BCC7D}" srcOrd="0" destOrd="0" presId="urn:microsoft.com/office/officeart/2005/8/layout/default"/>
    <dgm:cxn modelId="{0589C0D4-B824-4D19-9DA5-746C5B5E9DC7}" srcId="{AC77C11B-F158-467A-80CD-E0B70A91CE8D}" destId="{2045E2C2-DC82-4A36-BAAF-036E7BF4685D}" srcOrd="0" destOrd="0" parTransId="{9D8B9582-F54E-4DFE-85FC-3B942F800A7C}" sibTransId="{E30E0F37-B221-4717-B724-44F01CFE4DAB}"/>
    <dgm:cxn modelId="{250456DB-7B31-4AF4-9E2E-F0946CD9EB12}" srcId="{AC77C11B-F158-467A-80CD-E0B70A91CE8D}" destId="{099563AE-7F46-40A4-9927-E86D3CEEBDEF}" srcOrd="4" destOrd="0" parTransId="{F9A8ABF3-AE0B-4F75-A682-B03D12EBF320}" sibTransId="{3D0B95C6-45A9-4375-9F40-836442B5F463}"/>
    <dgm:cxn modelId="{135485EF-43E2-4B36-881A-74C15E6E5EFB}" type="presOf" srcId="{AC77C11B-F158-467A-80CD-E0B70A91CE8D}" destId="{28748A1F-5EB2-47A1-973F-C62ADD984518}" srcOrd="0" destOrd="0" presId="urn:microsoft.com/office/officeart/2005/8/layout/default"/>
    <dgm:cxn modelId="{A9619DF6-94F9-4306-A794-5FCA3C4ED3A8}" type="presOf" srcId="{4876DF4A-9D29-4D80-B034-C2225B312252}" destId="{7376AF96-EF81-45BE-B547-F19A73F73B68}" srcOrd="0" destOrd="0" presId="urn:microsoft.com/office/officeart/2005/8/layout/default"/>
    <dgm:cxn modelId="{EBB94892-ADC5-4F85-926F-0BABF4909E1A}" type="presParOf" srcId="{28748A1F-5EB2-47A1-973F-C62ADD984518}" destId="{C086D6C4-D153-4F1A-9824-DDF1841A58A3}" srcOrd="0" destOrd="0" presId="urn:microsoft.com/office/officeart/2005/8/layout/default"/>
    <dgm:cxn modelId="{1AB9D90C-7361-42F2-9B72-373217D58ACB}" type="presParOf" srcId="{28748A1F-5EB2-47A1-973F-C62ADD984518}" destId="{42198CFE-41C6-4110-B958-01A88787B92F}" srcOrd="1" destOrd="0" presId="urn:microsoft.com/office/officeart/2005/8/layout/default"/>
    <dgm:cxn modelId="{6FDFF37B-EFDB-4E41-93AC-69C02307A9AA}" type="presParOf" srcId="{28748A1F-5EB2-47A1-973F-C62ADD984518}" destId="{BF89CF15-6420-4C42-8EF8-BA4C83DF6372}" srcOrd="2" destOrd="0" presId="urn:microsoft.com/office/officeart/2005/8/layout/default"/>
    <dgm:cxn modelId="{A2FDFB7F-8D53-4496-B794-74F58E943166}" type="presParOf" srcId="{28748A1F-5EB2-47A1-973F-C62ADD984518}" destId="{928BCF02-38C4-4B40-8649-2D2B76604EEA}" srcOrd="3" destOrd="0" presId="urn:microsoft.com/office/officeart/2005/8/layout/default"/>
    <dgm:cxn modelId="{2FDF2515-CC46-4AC4-AB2E-D7E9626FD981}" type="presParOf" srcId="{28748A1F-5EB2-47A1-973F-C62ADD984518}" destId="{7376AF96-EF81-45BE-B547-F19A73F73B68}" srcOrd="4" destOrd="0" presId="urn:microsoft.com/office/officeart/2005/8/layout/default"/>
    <dgm:cxn modelId="{C0E176F0-7AAD-4896-9EC3-B36849AF0CCC}" type="presParOf" srcId="{28748A1F-5EB2-47A1-973F-C62ADD984518}" destId="{1D394B87-3EF8-40A0-A516-53AC9773F679}" srcOrd="5" destOrd="0" presId="urn:microsoft.com/office/officeart/2005/8/layout/default"/>
    <dgm:cxn modelId="{3C198F7F-F8F2-4E47-B30F-10DBBC0BDD97}" type="presParOf" srcId="{28748A1F-5EB2-47A1-973F-C62ADD984518}" destId="{C1EDF7EB-D466-4405-A517-4EB5FC0D2E1A}" srcOrd="6" destOrd="0" presId="urn:microsoft.com/office/officeart/2005/8/layout/default"/>
    <dgm:cxn modelId="{24EB8647-1E93-4EB1-90FE-1CD88F9DA1E5}" type="presParOf" srcId="{28748A1F-5EB2-47A1-973F-C62ADD984518}" destId="{12E920EC-B86D-4F24-8DBC-EB55752DC95D}" srcOrd="7" destOrd="0" presId="urn:microsoft.com/office/officeart/2005/8/layout/default"/>
    <dgm:cxn modelId="{E5C6BF6D-64DB-4F3E-88F5-42B362262415}" type="presParOf" srcId="{28748A1F-5EB2-47A1-973F-C62ADD984518}" destId="{39D4139A-956A-4C9A-B4DF-C45A084BCC7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D32B0E0-A387-4F57-8088-110DCD4453B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19FD44C-37EB-47E3-B166-75CA9C2C57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How secure PowerShell Remoting is depends on your security posture on your end nodes</a:t>
          </a:r>
          <a:endParaRPr lang="en-US" dirty="0"/>
        </a:p>
      </dgm:t>
    </dgm:pt>
    <dgm:pt modelId="{2A680A6B-E9F7-4E4D-879B-BCA3CE15C3C1}" type="parTrans" cxnId="{A8639DFF-FF2F-4FFA-B887-4976747D0823}">
      <dgm:prSet/>
      <dgm:spPr/>
      <dgm:t>
        <a:bodyPr/>
        <a:lstStyle/>
        <a:p>
          <a:endParaRPr lang="en-US"/>
        </a:p>
      </dgm:t>
    </dgm:pt>
    <dgm:pt modelId="{B727231B-5476-4513-8727-D834CB208DE5}" type="sibTrans" cxnId="{A8639DFF-FF2F-4FFA-B887-4976747D0823}">
      <dgm:prSet/>
      <dgm:spPr/>
      <dgm:t>
        <a:bodyPr/>
        <a:lstStyle/>
        <a:p>
          <a:endParaRPr lang="en-US"/>
        </a:p>
      </dgm:t>
    </dgm:pt>
    <dgm:pt modelId="{831AE9DC-5ABF-47F7-9231-02B15EB186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PS Remoting uses secure protocols and AD authentication</a:t>
          </a:r>
          <a:endParaRPr lang="en-US"/>
        </a:p>
      </dgm:t>
    </dgm:pt>
    <dgm:pt modelId="{5CB95A0E-A11C-4546-AC36-9A31D9821F6B}" type="parTrans" cxnId="{01E37B91-6F1E-47AF-8EF7-5FFBFDF4EB54}">
      <dgm:prSet/>
      <dgm:spPr/>
      <dgm:t>
        <a:bodyPr/>
        <a:lstStyle/>
        <a:p>
          <a:endParaRPr lang="en-US"/>
        </a:p>
      </dgm:t>
    </dgm:pt>
    <dgm:pt modelId="{0E2A3E60-117F-4348-B7A9-04B4F0E52CA0}" type="sibTrans" cxnId="{01E37B91-6F1E-47AF-8EF7-5FFBFDF4EB54}">
      <dgm:prSet/>
      <dgm:spPr/>
      <dgm:t>
        <a:bodyPr/>
        <a:lstStyle/>
        <a:p>
          <a:endParaRPr lang="en-US"/>
        </a:p>
      </dgm:t>
    </dgm:pt>
    <dgm:pt modelId="{9910C2E4-A3A2-4E5B-8306-080156D446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PS Remoting can be configured easily via Group Policy</a:t>
          </a:r>
          <a:endParaRPr lang="en-US"/>
        </a:p>
      </dgm:t>
    </dgm:pt>
    <dgm:pt modelId="{364BD82E-E268-457D-912C-FB28BE58A40E}" type="parTrans" cxnId="{A4D310A7-6B58-440C-BCF6-0A17921CF48C}">
      <dgm:prSet/>
      <dgm:spPr/>
      <dgm:t>
        <a:bodyPr/>
        <a:lstStyle/>
        <a:p>
          <a:endParaRPr lang="en-US"/>
        </a:p>
      </dgm:t>
    </dgm:pt>
    <dgm:pt modelId="{C2976308-7119-4330-B10C-76AB78887564}" type="sibTrans" cxnId="{A4D310A7-6B58-440C-BCF6-0A17921CF48C}">
      <dgm:prSet/>
      <dgm:spPr/>
      <dgm:t>
        <a:bodyPr/>
        <a:lstStyle/>
        <a:p>
          <a:endParaRPr lang="en-US"/>
        </a:p>
      </dgm:t>
    </dgm:pt>
    <dgm:pt modelId="{EF580BE9-03D7-4EF9-8E73-D2AA966792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You can capture nearly every PS command typed into a PowerShell cmd prompt from any PC in your domain if you choose so. But doing so has an impact.</a:t>
          </a:r>
          <a:endParaRPr lang="en-US" dirty="0"/>
        </a:p>
      </dgm:t>
    </dgm:pt>
    <dgm:pt modelId="{B89857C9-89BD-4A54-A00B-CFE7B5D28E0A}" type="parTrans" cxnId="{0599C9E1-70FA-40D0-A072-6FE708E6F28E}">
      <dgm:prSet/>
      <dgm:spPr/>
      <dgm:t>
        <a:bodyPr/>
        <a:lstStyle/>
        <a:p>
          <a:endParaRPr lang="en-US"/>
        </a:p>
      </dgm:t>
    </dgm:pt>
    <dgm:pt modelId="{369D9B62-AB5B-4914-9FD7-8F185D3D26AC}" type="sibTrans" cxnId="{0599C9E1-70FA-40D0-A072-6FE708E6F28E}">
      <dgm:prSet/>
      <dgm:spPr/>
      <dgm:t>
        <a:bodyPr/>
        <a:lstStyle/>
        <a:p>
          <a:endParaRPr lang="en-US"/>
        </a:p>
      </dgm:t>
    </dgm:pt>
    <dgm:pt modelId="{D407C0C2-D737-4DFB-A2E8-B1F5636711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There is no one size fits all setting for PS Remoting &amp; Logging</a:t>
          </a:r>
        </a:p>
      </dgm:t>
    </dgm:pt>
    <dgm:pt modelId="{E3769E4A-AC17-42C3-92CB-F364923FEAB7}" type="parTrans" cxnId="{4149BEDB-F529-499D-BECB-76085C13C778}">
      <dgm:prSet/>
      <dgm:spPr/>
      <dgm:t>
        <a:bodyPr/>
        <a:lstStyle/>
        <a:p>
          <a:endParaRPr lang="en-US"/>
        </a:p>
      </dgm:t>
    </dgm:pt>
    <dgm:pt modelId="{90881E52-340C-410A-9953-F475B6034349}" type="sibTrans" cxnId="{4149BEDB-F529-499D-BECB-76085C13C778}">
      <dgm:prSet/>
      <dgm:spPr/>
      <dgm:t>
        <a:bodyPr/>
        <a:lstStyle/>
        <a:p>
          <a:endParaRPr lang="en-US"/>
        </a:p>
      </dgm:t>
    </dgm:pt>
    <dgm:pt modelId="{D62D7ADD-71AC-4CD7-BCA5-BDD2AA8BE5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You should be ENCOURAGING your admins to use PS Remoting!</a:t>
          </a:r>
        </a:p>
      </dgm:t>
    </dgm:pt>
    <dgm:pt modelId="{8EFA146D-1275-4B15-ABDA-70B8F39D1D96}" type="parTrans" cxnId="{54650450-D13E-4400-A929-FFE259618D8F}">
      <dgm:prSet/>
      <dgm:spPr/>
      <dgm:t>
        <a:bodyPr/>
        <a:lstStyle/>
        <a:p>
          <a:endParaRPr lang="en-US"/>
        </a:p>
      </dgm:t>
    </dgm:pt>
    <dgm:pt modelId="{EC3ABBBA-1464-49FA-96F2-ED492A872B36}" type="sibTrans" cxnId="{54650450-D13E-4400-A929-FFE259618D8F}">
      <dgm:prSet/>
      <dgm:spPr/>
      <dgm:t>
        <a:bodyPr/>
        <a:lstStyle/>
        <a:p>
          <a:endParaRPr lang="en-US"/>
        </a:p>
      </dgm:t>
    </dgm:pt>
    <dgm:pt modelId="{19C343C9-822B-4E3B-8005-AD3FF7897851}" type="pres">
      <dgm:prSet presAssocID="{AD32B0E0-A387-4F57-8088-110DCD4453B0}" presName="root" presStyleCnt="0">
        <dgm:presLayoutVars>
          <dgm:dir/>
          <dgm:resizeHandles val="exact"/>
        </dgm:presLayoutVars>
      </dgm:prSet>
      <dgm:spPr/>
    </dgm:pt>
    <dgm:pt modelId="{2188A110-8AEA-4E15-B4D3-290C976581D1}" type="pres">
      <dgm:prSet presAssocID="{E19FD44C-37EB-47E3-B166-75CA9C2C5753}" presName="compNode" presStyleCnt="0"/>
      <dgm:spPr/>
    </dgm:pt>
    <dgm:pt modelId="{08886768-4E59-42D4-A8D3-9A86370E224D}" type="pres">
      <dgm:prSet presAssocID="{E19FD44C-37EB-47E3-B166-75CA9C2C5753}" presName="bgRect" presStyleLbl="bgShp" presStyleIdx="0" presStyleCnt="6"/>
      <dgm:spPr/>
    </dgm:pt>
    <dgm:pt modelId="{344A7A4D-AF2C-4461-8203-C1B36F5A66A8}" type="pres">
      <dgm:prSet presAssocID="{E19FD44C-37EB-47E3-B166-75CA9C2C575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764031DD-7F80-423A-BB59-748BD8B0182D}" type="pres">
      <dgm:prSet presAssocID="{E19FD44C-37EB-47E3-B166-75CA9C2C5753}" presName="spaceRect" presStyleCnt="0"/>
      <dgm:spPr/>
    </dgm:pt>
    <dgm:pt modelId="{D8BB203F-664C-407D-A6EA-23C0F687ADD7}" type="pres">
      <dgm:prSet presAssocID="{E19FD44C-37EB-47E3-B166-75CA9C2C5753}" presName="parTx" presStyleLbl="revTx" presStyleIdx="0" presStyleCnt="6">
        <dgm:presLayoutVars>
          <dgm:chMax val="0"/>
          <dgm:chPref val="0"/>
        </dgm:presLayoutVars>
      </dgm:prSet>
      <dgm:spPr/>
    </dgm:pt>
    <dgm:pt modelId="{204F71FD-EE70-45B5-B936-90D9F5172EB4}" type="pres">
      <dgm:prSet presAssocID="{B727231B-5476-4513-8727-D834CB208DE5}" presName="sibTrans" presStyleCnt="0"/>
      <dgm:spPr/>
    </dgm:pt>
    <dgm:pt modelId="{C3D69775-6974-4825-A947-DE5FB03C955B}" type="pres">
      <dgm:prSet presAssocID="{831AE9DC-5ABF-47F7-9231-02B15EB18644}" presName="compNode" presStyleCnt="0"/>
      <dgm:spPr/>
    </dgm:pt>
    <dgm:pt modelId="{EB076823-BE55-4965-B9BB-E6C090179285}" type="pres">
      <dgm:prSet presAssocID="{831AE9DC-5ABF-47F7-9231-02B15EB18644}" presName="bgRect" presStyleLbl="bgShp" presStyleIdx="1" presStyleCnt="6"/>
      <dgm:spPr/>
    </dgm:pt>
    <dgm:pt modelId="{F8AEB47C-78EC-40FA-A80D-9377C7415AFD}" type="pres">
      <dgm:prSet presAssocID="{831AE9DC-5ABF-47F7-9231-02B15EB1864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ishing"/>
        </a:ext>
      </dgm:extLst>
    </dgm:pt>
    <dgm:pt modelId="{11151A6A-F0E7-4E5B-93ED-EDD56B0267B9}" type="pres">
      <dgm:prSet presAssocID="{831AE9DC-5ABF-47F7-9231-02B15EB18644}" presName="spaceRect" presStyleCnt="0"/>
      <dgm:spPr/>
    </dgm:pt>
    <dgm:pt modelId="{11A0C5F4-0295-416C-9DE0-9CA7E44B9432}" type="pres">
      <dgm:prSet presAssocID="{831AE9DC-5ABF-47F7-9231-02B15EB18644}" presName="parTx" presStyleLbl="revTx" presStyleIdx="1" presStyleCnt="6">
        <dgm:presLayoutVars>
          <dgm:chMax val="0"/>
          <dgm:chPref val="0"/>
        </dgm:presLayoutVars>
      </dgm:prSet>
      <dgm:spPr/>
    </dgm:pt>
    <dgm:pt modelId="{FFD3C87B-F9F4-42EF-A9F9-C0317AD968DE}" type="pres">
      <dgm:prSet presAssocID="{0E2A3E60-117F-4348-B7A9-04B4F0E52CA0}" presName="sibTrans" presStyleCnt="0"/>
      <dgm:spPr/>
    </dgm:pt>
    <dgm:pt modelId="{6FCD016F-596C-4DBA-8600-83A26A55D4F2}" type="pres">
      <dgm:prSet presAssocID="{9910C2E4-A3A2-4E5B-8306-080156D44611}" presName="compNode" presStyleCnt="0"/>
      <dgm:spPr/>
    </dgm:pt>
    <dgm:pt modelId="{C6CBFF20-13CF-4996-A013-92520897373E}" type="pres">
      <dgm:prSet presAssocID="{9910C2E4-A3A2-4E5B-8306-080156D44611}" presName="bgRect" presStyleLbl="bgShp" presStyleIdx="2" presStyleCnt="6"/>
      <dgm:spPr/>
    </dgm:pt>
    <dgm:pt modelId="{4A2F888F-B129-4E2C-B21C-85C6A8ED4E1B}" type="pres">
      <dgm:prSet presAssocID="{9910C2E4-A3A2-4E5B-8306-080156D4461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094D632-C5E9-4E03-ADD3-16025D7C792B}" type="pres">
      <dgm:prSet presAssocID="{9910C2E4-A3A2-4E5B-8306-080156D44611}" presName="spaceRect" presStyleCnt="0"/>
      <dgm:spPr/>
    </dgm:pt>
    <dgm:pt modelId="{44492833-7A55-4DBA-9EE3-FA035D997C23}" type="pres">
      <dgm:prSet presAssocID="{9910C2E4-A3A2-4E5B-8306-080156D44611}" presName="parTx" presStyleLbl="revTx" presStyleIdx="2" presStyleCnt="6">
        <dgm:presLayoutVars>
          <dgm:chMax val="0"/>
          <dgm:chPref val="0"/>
        </dgm:presLayoutVars>
      </dgm:prSet>
      <dgm:spPr/>
    </dgm:pt>
    <dgm:pt modelId="{9FEC3240-60FB-4D55-BE4D-E0BC4A199B91}" type="pres">
      <dgm:prSet presAssocID="{C2976308-7119-4330-B10C-76AB78887564}" presName="sibTrans" presStyleCnt="0"/>
      <dgm:spPr/>
    </dgm:pt>
    <dgm:pt modelId="{9636B379-D4F4-4B68-9E74-BADC475EA915}" type="pres">
      <dgm:prSet presAssocID="{EF580BE9-03D7-4EF9-8E73-D2AA9667924C}" presName="compNode" presStyleCnt="0"/>
      <dgm:spPr/>
    </dgm:pt>
    <dgm:pt modelId="{32A8D19A-D842-47E7-A33B-A0E497812E0F}" type="pres">
      <dgm:prSet presAssocID="{EF580BE9-03D7-4EF9-8E73-D2AA9667924C}" presName="bgRect" presStyleLbl="bgShp" presStyleIdx="3" presStyleCnt="6"/>
      <dgm:spPr/>
    </dgm:pt>
    <dgm:pt modelId="{ACA2186E-481F-4B61-994A-F7A8FE1C5A87}" type="pres">
      <dgm:prSet presAssocID="{EF580BE9-03D7-4EF9-8E73-D2AA9667924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ktop Screenshot"/>
        </a:ext>
      </dgm:extLst>
    </dgm:pt>
    <dgm:pt modelId="{089D17AF-F571-4341-B9E2-F8C9A9E014F0}" type="pres">
      <dgm:prSet presAssocID="{EF580BE9-03D7-4EF9-8E73-D2AA9667924C}" presName="spaceRect" presStyleCnt="0"/>
      <dgm:spPr/>
    </dgm:pt>
    <dgm:pt modelId="{0BEB222A-1A1A-4A64-83B9-BCB3E6012491}" type="pres">
      <dgm:prSet presAssocID="{EF580BE9-03D7-4EF9-8E73-D2AA9667924C}" presName="parTx" presStyleLbl="revTx" presStyleIdx="3" presStyleCnt="6">
        <dgm:presLayoutVars>
          <dgm:chMax val="0"/>
          <dgm:chPref val="0"/>
        </dgm:presLayoutVars>
      </dgm:prSet>
      <dgm:spPr/>
    </dgm:pt>
    <dgm:pt modelId="{4268A836-AA61-40FF-8F68-C01E64C27217}" type="pres">
      <dgm:prSet presAssocID="{369D9B62-AB5B-4914-9FD7-8F185D3D26AC}" presName="sibTrans" presStyleCnt="0"/>
      <dgm:spPr/>
    </dgm:pt>
    <dgm:pt modelId="{1798E5D9-7295-44DD-94A5-B6715BA0206C}" type="pres">
      <dgm:prSet presAssocID="{D407C0C2-D737-4DFB-A2E8-B1F563671159}" presName="compNode" presStyleCnt="0"/>
      <dgm:spPr/>
    </dgm:pt>
    <dgm:pt modelId="{DE21E522-1102-4A0E-B8CC-233699888665}" type="pres">
      <dgm:prSet presAssocID="{D407C0C2-D737-4DFB-A2E8-B1F563671159}" presName="bgRect" presStyleLbl="bgShp" presStyleIdx="4" presStyleCnt="6"/>
      <dgm:spPr/>
    </dgm:pt>
    <dgm:pt modelId="{4D45D16F-F30D-4D60-A65D-71562A54642A}" type="pres">
      <dgm:prSet presAssocID="{D407C0C2-D737-4DFB-A2E8-B1F56367115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t Page"/>
        </a:ext>
      </dgm:extLst>
    </dgm:pt>
    <dgm:pt modelId="{B56FF483-EA5F-44BA-A1D2-A0304F5D05AA}" type="pres">
      <dgm:prSet presAssocID="{D407C0C2-D737-4DFB-A2E8-B1F563671159}" presName="spaceRect" presStyleCnt="0"/>
      <dgm:spPr/>
    </dgm:pt>
    <dgm:pt modelId="{D97DE319-9C7A-4A35-8A51-6B00D089600E}" type="pres">
      <dgm:prSet presAssocID="{D407C0C2-D737-4DFB-A2E8-B1F563671159}" presName="parTx" presStyleLbl="revTx" presStyleIdx="4" presStyleCnt="6">
        <dgm:presLayoutVars>
          <dgm:chMax val="0"/>
          <dgm:chPref val="0"/>
        </dgm:presLayoutVars>
      </dgm:prSet>
      <dgm:spPr/>
    </dgm:pt>
    <dgm:pt modelId="{7A1438EE-C84B-49A9-A127-4F7DA4285DBA}" type="pres">
      <dgm:prSet presAssocID="{90881E52-340C-410A-9953-F475B6034349}" presName="sibTrans" presStyleCnt="0"/>
      <dgm:spPr/>
    </dgm:pt>
    <dgm:pt modelId="{F0042049-CC04-4E14-A12D-516DCDAB1085}" type="pres">
      <dgm:prSet presAssocID="{D62D7ADD-71AC-4CD7-BCA5-BDD2AA8BE516}" presName="compNode" presStyleCnt="0"/>
      <dgm:spPr/>
    </dgm:pt>
    <dgm:pt modelId="{93C0BB88-0F47-472E-8DD3-E71437282F71}" type="pres">
      <dgm:prSet presAssocID="{D62D7ADD-71AC-4CD7-BCA5-BDD2AA8BE516}" presName="bgRect" presStyleLbl="bgShp" presStyleIdx="5" presStyleCnt="6"/>
      <dgm:spPr/>
    </dgm:pt>
    <dgm:pt modelId="{813986CB-B8E6-453D-A68F-A8C4B552668F}" type="pres">
      <dgm:prSet presAssocID="{D62D7ADD-71AC-4CD7-BCA5-BDD2AA8BE51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lth"/>
        </a:ext>
      </dgm:extLst>
    </dgm:pt>
    <dgm:pt modelId="{F6ED489E-79CB-4F75-A277-762C8CC328E4}" type="pres">
      <dgm:prSet presAssocID="{D62D7ADD-71AC-4CD7-BCA5-BDD2AA8BE516}" presName="spaceRect" presStyleCnt="0"/>
      <dgm:spPr/>
    </dgm:pt>
    <dgm:pt modelId="{A1DBC965-FAD9-4A4B-AAF7-0321D622A789}" type="pres">
      <dgm:prSet presAssocID="{D62D7ADD-71AC-4CD7-BCA5-BDD2AA8BE516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ABE5A12-2238-4580-9BD1-1A659F78BD3C}" type="presOf" srcId="{EF580BE9-03D7-4EF9-8E73-D2AA9667924C}" destId="{0BEB222A-1A1A-4A64-83B9-BCB3E6012491}" srcOrd="0" destOrd="0" presId="urn:microsoft.com/office/officeart/2018/2/layout/IconVerticalSolidList"/>
    <dgm:cxn modelId="{54650450-D13E-4400-A929-FFE259618D8F}" srcId="{AD32B0E0-A387-4F57-8088-110DCD4453B0}" destId="{D62D7ADD-71AC-4CD7-BCA5-BDD2AA8BE516}" srcOrd="5" destOrd="0" parTransId="{8EFA146D-1275-4B15-ABDA-70B8F39D1D96}" sibTransId="{EC3ABBBA-1464-49FA-96F2-ED492A872B36}"/>
    <dgm:cxn modelId="{FCB1A555-5A58-4749-884C-4CDED0D057A9}" type="presOf" srcId="{D62D7ADD-71AC-4CD7-BCA5-BDD2AA8BE516}" destId="{A1DBC965-FAD9-4A4B-AAF7-0321D622A789}" srcOrd="0" destOrd="0" presId="urn:microsoft.com/office/officeart/2018/2/layout/IconVerticalSolidList"/>
    <dgm:cxn modelId="{E280BD77-A9B4-4EE9-8994-02938CA302EB}" type="presOf" srcId="{D407C0C2-D737-4DFB-A2E8-B1F563671159}" destId="{D97DE319-9C7A-4A35-8A51-6B00D089600E}" srcOrd="0" destOrd="0" presId="urn:microsoft.com/office/officeart/2018/2/layout/IconVerticalSolidList"/>
    <dgm:cxn modelId="{279A9C7F-E67A-4329-9443-884D2ABF92D1}" type="presOf" srcId="{831AE9DC-5ABF-47F7-9231-02B15EB18644}" destId="{11A0C5F4-0295-416C-9DE0-9CA7E44B9432}" srcOrd="0" destOrd="0" presId="urn:microsoft.com/office/officeart/2018/2/layout/IconVerticalSolidList"/>
    <dgm:cxn modelId="{01E37B91-6F1E-47AF-8EF7-5FFBFDF4EB54}" srcId="{AD32B0E0-A387-4F57-8088-110DCD4453B0}" destId="{831AE9DC-5ABF-47F7-9231-02B15EB18644}" srcOrd="1" destOrd="0" parTransId="{5CB95A0E-A11C-4546-AC36-9A31D9821F6B}" sibTransId="{0E2A3E60-117F-4348-B7A9-04B4F0E52CA0}"/>
    <dgm:cxn modelId="{507345A5-DEE7-4E54-ADE6-BB56E145DBF8}" type="presOf" srcId="{E19FD44C-37EB-47E3-B166-75CA9C2C5753}" destId="{D8BB203F-664C-407D-A6EA-23C0F687ADD7}" srcOrd="0" destOrd="0" presId="urn:microsoft.com/office/officeart/2018/2/layout/IconVerticalSolidList"/>
    <dgm:cxn modelId="{A4D310A7-6B58-440C-BCF6-0A17921CF48C}" srcId="{AD32B0E0-A387-4F57-8088-110DCD4453B0}" destId="{9910C2E4-A3A2-4E5B-8306-080156D44611}" srcOrd="2" destOrd="0" parTransId="{364BD82E-E268-457D-912C-FB28BE58A40E}" sibTransId="{C2976308-7119-4330-B10C-76AB78887564}"/>
    <dgm:cxn modelId="{08D79FC4-D801-44A6-87CA-8131300233CB}" type="presOf" srcId="{AD32B0E0-A387-4F57-8088-110DCD4453B0}" destId="{19C343C9-822B-4E3B-8005-AD3FF7897851}" srcOrd="0" destOrd="0" presId="urn:microsoft.com/office/officeart/2018/2/layout/IconVerticalSolidList"/>
    <dgm:cxn modelId="{4149BEDB-F529-499D-BECB-76085C13C778}" srcId="{AD32B0E0-A387-4F57-8088-110DCD4453B0}" destId="{D407C0C2-D737-4DFB-A2E8-B1F563671159}" srcOrd="4" destOrd="0" parTransId="{E3769E4A-AC17-42C3-92CB-F364923FEAB7}" sibTransId="{90881E52-340C-410A-9953-F475B6034349}"/>
    <dgm:cxn modelId="{0599C9E1-70FA-40D0-A072-6FE708E6F28E}" srcId="{AD32B0E0-A387-4F57-8088-110DCD4453B0}" destId="{EF580BE9-03D7-4EF9-8E73-D2AA9667924C}" srcOrd="3" destOrd="0" parTransId="{B89857C9-89BD-4A54-A00B-CFE7B5D28E0A}" sibTransId="{369D9B62-AB5B-4914-9FD7-8F185D3D26AC}"/>
    <dgm:cxn modelId="{2FBA75EA-D850-411D-AFA8-73D30FEEBEBB}" type="presOf" srcId="{9910C2E4-A3A2-4E5B-8306-080156D44611}" destId="{44492833-7A55-4DBA-9EE3-FA035D997C23}" srcOrd="0" destOrd="0" presId="urn:microsoft.com/office/officeart/2018/2/layout/IconVerticalSolidList"/>
    <dgm:cxn modelId="{A8639DFF-FF2F-4FFA-B887-4976747D0823}" srcId="{AD32B0E0-A387-4F57-8088-110DCD4453B0}" destId="{E19FD44C-37EB-47E3-B166-75CA9C2C5753}" srcOrd="0" destOrd="0" parTransId="{2A680A6B-E9F7-4E4D-879B-BCA3CE15C3C1}" sibTransId="{B727231B-5476-4513-8727-D834CB208DE5}"/>
    <dgm:cxn modelId="{F515C19D-D37F-4535-84A7-246CC0EECAAA}" type="presParOf" srcId="{19C343C9-822B-4E3B-8005-AD3FF7897851}" destId="{2188A110-8AEA-4E15-B4D3-290C976581D1}" srcOrd="0" destOrd="0" presId="urn:microsoft.com/office/officeart/2018/2/layout/IconVerticalSolidList"/>
    <dgm:cxn modelId="{5D17663D-FB2E-430B-A8E4-A651974EB980}" type="presParOf" srcId="{2188A110-8AEA-4E15-B4D3-290C976581D1}" destId="{08886768-4E59-42D4-A8D3-9A86370E224D}" srcOrd="0" destOrd="0" presId="urn:microsoft.com/office/officeart/2018/2/layout/IconVerticalSolidList"/>
    <dgm:cxn modelId="{5E55FE82-4F40-40D9-BFA8-A6C4F2394880}" type="presParOf" srcId="{2188A110-8AEA-4E15-B4D3-290C976581D1}" destId="{344A7A4D-AF2C-4461-8203-C1B36F5A66A8}" srcOrd="1" destOrd="0" presId="urn:microsoft.com/office/officeart/2018/2/layout/IconVerticalSolidList"/>
    <dgm:cxn modelId="{63B0DE57-4D1A-4574-8F84-792201ADB8F4}" type="presParOf" srcId="{2188A110-8AEA-4E15-B4D3-290C976581D1}" destId="{764031DD-7F80-423A-BB59-748BD8B0182D}" srcOrd="2" destOrd="0" presId="urn:microsoft.com/office/officeart/2018/2/layout/IconVerticalSolidList"/>
    <dgm:cxn modelId="{37AE696D-3CB4-4B4D-9B4F-725182A29BD7}" type="presParOf" srcId="{2188A110-8AEA-4E15-B4D3-290C976581D1}" destId="{D8BB203F-664C-407D-A6EA-23C0F687ADD7}" srcOrd="3" destOrd="0" presId="urn:microsoft.com/office/officeart/2018/2/layout/IconVerticalSolidList"/>
    <dgm:cxn modelId="{538D7A7E-D98A-49F3-999F-5730F7DCC1C7}" type="presParOf" srcId="{19C343C9-822B-4E3B-8005-AD3FF7897851}" destId="{204F71FD-EE70-45B5-B936-90D9F5172EB4}" srcOrd="1" destOrd="0" presId="urn:microsoft.com/office/officeart/2018/2/layout/IconVerticalSolidList"/>
    <dgm:cxn modelId="{F1666B72-5829-46D6-BBCF-2976FAF728BA}" type="presParOf" srcId="{19C343C9-822B-4E3B-8005-AD3FF7897851}" destId="{C3D69775-6974-4825-A947-DE5FB03C955B}" srcOrd="2" destOrd="0" presId="urn:microsoft.com/office/officeart/2018/2/layout/IconVerticalSolidList"/>
    <dgm:cxn modelId="{2E5EB9CF-12EA-4737-B258-D66A5B04F8B1}" type="presParOf" srcId="{C3D69775-6974-4825-A947-DE5FB03C955B}" destId="{EB076823-BE55-4965-B9BB-E6C090179285}" srcOrd="0" destOrd="0" presId="urn:microsoft.com/office/officeart/2018/2/layout/IconVerticalSolidList"/>
    <dgm:cxn modelId="{DB99058B-C5DB-4C3C-8BF7-530033C86716}" type="presParOf" srcId="{C3D69775-6974-4825-A947-DE5FB03C955B}" destId="{F8AEB47C-78EC-40FA-A80D-9377C7415AFD}" srcOrd="1" destOrd="0" presId="urn:microsoft.com/office/officeart/2018/2/layout/IconVerticalSolidList"/>
    <dgm:cxn modelId="{665034BD-4FF4-4A3D-A2E3-52596222B749}" type="presParOf" srcId="{C3D69775-6974-4825-A947-DE5FB03C955B}" destId="{11151A6A-F0E7-4E5B-93ED-EDD56B0267B9}" srcOrd="2" destOrd="0" presId="urn:microsoft.com/office/officeart/2018/2/layout/IconVerticalSolidList"/>
    <dgm:cxn modelId="{24A08961-6F13-4658-BE01-749B2565B374}" type="presParOf" srcId="{C3D69775-6974-4825-A947-DE5FB03C955B}" destId="{11A0C5F4-0295-416C-9DE0-9CA7E44B9432}" srcOrd="3" destOrd="0" presId="urn:microsoft.com/office/officeart/2018/2/layout/IconVerticalSolidList"/>
    <dgm:cxn modelId="{01ACAE4E-34E0-479A-89D3-3B7E91FE8343}" type="presParOf" srcId="{19C343C9-822B-4E3B-8005-AD3FF7897851}" destId="{FFD3C87B-F9F4-42EF-A9F9-C0317AD968DE}" srcOrd="3" destOrd="0" presId="urn:microsoft.com/office/officeart/2018/2/layout/IconVerticalSolidList"/>
    <dgm:cxn modelId="{962364C4-8BCB-450E-B509-38CDAEDCF0B3}" type="presParOf" srcId="{19C343C9-822B-4E3B-8005-AD3FF7897851}" destId="{6FCD016F-596C-4DBA-8600-83A26A55D4F2}" srcOrd="4" destOrd="0" presId="urn:microsoft.com/office/officeart/2018/2/layout/IconVerticalSolidList"/>
    <dgm:cxn modelId="{3CBECC56-298B-46BE-B957-1891711F69FB}" type="presParOf" srcId="{6FCD016F-596C-4DBA-8600-83A26A55D4F2}" destId="{C6CBFF20-13CF-4996-A013-92520897373E}" srcOrd="0" destOrd="0" presId="urn:microsoft.com/office/officeart/2018/2/layout/IconVerticalSolidList"/>
    <dgm:cxn modelId="{E43E99D5-113E-4D43-84A5-2157CD149784}" type="presParOf" srcId="{6FCD016F-596C-4DBA-8600-83A26A55D4F2}" destId="{4A2F888F-B129-4E2C-B21C-85C6A8ED4E1B}" srcOrd="1" destOrd="0" presId="urn:microsoft.com/office/officeart/2018/2/layout/IconVerticalSolidList"/>
    <dgm:cxn modelId="{5B44104C-CE65-4D8F-AC64-9850D22668E9}" type="presParOf" srcId="{6FCD016F-596C-4DBA-8600-83A26A55D4F2}" destId="{2094D632-C5E9-4E03-ADD3-16025D7C792B}" srcOrd="2" destOrd="0" presId="urn:microsoft.com/office/officeart/2018/2/layout/IconVerticalSolidList"/>
    <dgm:cxn modelId="{3CBF28F4-243E-40DE-9454-1B8D02C4BBD3}" type="presParOf" srcId="{6FCD016F-596C-4DBA-8600-83A26A55D4F2}" destId="{44492833-7A55-4DBA-9EE3-FA035D997C23}" srcOrd="3" destOrd="0" presId="urn:microsoft.com/office/officeart/2018/2/layout/IconVerticalSolidList"/>
    <dgm:cxn modelId="{8F51162C-85E8-4777-8CCB-D8CC8376EE2B}" type="presParOf" srcId="{19C343C9-822B-4E3B-8005-AD3FF7897851}" destId="{9FEC3240-60FB-4D55-BE4D-E0BC4A199B91}" srcOrd="5" destOrd="0" presId="urn:microsoft.com/office/officeart/2018/2/layout/IconVerticalSolidList"/>
    <dgm:cxn modelId="{FA1C3749-FF2A-4D9D-B04F-7DBCA83BDC26}" type="presParOf" srcId="{19C343C9-822B-4E3B-8005-AD3FF7897851}" destId="{9636B379-D4F4-4B68-9E74-BADC475EA915}" srcOrd="6" destOrd="0" presId="urn:microsoft.com/office/officeart/2018/2/layout/IconVerticalSolidList"/>
    <dgm:cxn modelId="{08700F49-1130-4BF8-A267-A9C3145E28B2}" type="presParOf" srcId="{9636B379-D4F4-4B68-9E74-BADC475EA915}" destId="{32A8D19A-D842-47E7-A33B-A0E497812E0F}" srcOrd="0" destOrd="0" presId="urn:microsoft.com/office/officeart/2018/2/layout/IconVerticalSolidList"/>
    <dgm:cxn modelId="{3F82AE9E-235D-4585-BAD3-E5A07EBEC529}" type="presParOf" srcId="{9636B379-D4F4-4B68-9E74-BADC475EA915}" destId="{ACA2186E-481F-4B61-994A-F7A8FE1C5A87}" srcOrd="1" destOrd="0" presId="urn:microsoft.com/office/officeart/2018/2/layout/IconVerticalSolidList"/>
    <dgm:cxn modelId="{D197CAE4-1C9A-4558-A785-C420C9F4DA05}" type="presParOf" srcId="{9636B379-D4F4-4B68-9E74-BADC475EA915}" destId="{089D17AF-F571-4341-B9E2-F8C9A9E014F0}" srcOrd="2" destOrd="0" presId="urn:microsoft.com/office/officeart/2018/2/layout/IconVerticalSolidList"/>
    <dgm:cxn modelId="{159394EA-9328-443F-B593-09A7CA19E703}" type="presParOf" srcId="{9636B379-D4F4-4B68-9E74-BADC475EA915}" destId="{0BEB222A-1A1A-4A64-83B9-BCB3E6012491}" srcOrd="3" destOrd="0" presId="urn:microsoft.com/office/officeart/2018/2/layout/IconVerticalSolidList"/>
    <dgm:cxn modelId="{90974A56-1E17-4BC5-91FB-94F23D30EC47}" type="presParOf" srcId="{19C343C9-822B-4E3B-8005-AD3FF7897851}" destId="{4268A836-AA61-40FF-8F68-C01E64C27217}" srcOrd="7" destOrd="0" presId="urn:microsoft.com/office/officeart/2018/2/layout/IconVerticalSolidList"/>
    <dgm:cxn modelId="{1E690F26-2CE7-466D-B68C-C050EE339CE9}" type="presParOf" srcId="{19C343C9-822B-4E3B-8005-AD3FF7897851}" destId="{1798E5D9-7295-44DD-94A5-B6715BA0206C}" srcOrd="8" destOrd="0" presId="urn:microsoft.com/office/officeart/2018/2/layout/IconVerticalSolidList"/>
    <dgm:cxn modelId="{93ECAC3F-CC7B-4073-9EC7-1334574171D8}" type="presParOf" srcId="{1798E5D9-7295-44DD-94A5-B6715BA0206C}" destId="{DE21E522-1102-4A0E-B8CC-233699888665}" srcOrd="0" destOrd="0" presId="urn:microsoft.com/office/officeart/2018/2/layout/IconVerticalSolidList"/>
    <dgm:cxn modelId="{AEFA3975-74D3-4462-B8E8-2581E6B47BB4}" type="presParOf" srcId="{1798E5D9-7295-44DD-94A5-B6715BA0206C}" destId="{4D45D16F-F30D-4D60-A65D-71562A54642A}" srcOrd="1" destOrd="0" presId="urn:microsoft.com/office/officeart/2018/2/layout/IconVerticalSolidList"/>
    <dgm:cxn modelId="{44C322DB-5A62-4EF2-9B1B-EA0248CF0AEE}" type="presParOf" srcId="{1798E5D9-7295-44DD-94A5-B6715BA0206C}" destId="{B56FF483-EA5F-44BA-A1D2-A0304F5D05AA}" srcOrd="2" destOrd="0" presId="urn:microsoft.com/office/officeart/2018/2/layout/IconVerticalSolidList"/>
    <dgm:cxn modelId="{8D81BE15-1696-4853-8945-3FA62D0CA587}" type="presParOf" srcId="{1798E5D9-7295-44DD-94A5-B6715BA0206C}" destId="{D97DE319-9C7A-4A35-8A51-6B00D089600E}" srcOrd="3" destOrd="0" presId="urn:microsoft.com/office/officeart/2018/2/layout/IconVerticalSolidList"/>
    <dgm:cxn modelId="{B9398623-BDBE-4A64-8365-74A6C60FD394}" type="presParOf" srcId="{19C343C9-822B-4E3B-8005-AD3FF7897851}" destId="{7A1438EE-C84B-49A9-A127-4F7DA4285DBA}" srcOrd="9" destOrd="0" presId="urn:microsoft.com/office/officeart/2018/2/layout/IconVerticalSolidList"/>
    <dgm:cxn modelId="{87E94435-C8B3-4854-9353-48BC9D8E4A47}" type="presParOf" srcId="{19C343C9-822B-4E3B-8005-AD3FF7897851}" destId="{F0042049-CC04-4E14-A12D-516DCDAB1085}" srcOrd="10" destOrd="0" presId="urn:microsoft.com/office/officeart/2018/2/layout/IconVerticalSolidList"/>
    <dgm:cxn modelId="{F8B73F0E-D5FE-4E51-A65E-5B34939B39BC}" type="presParOf" srcId="{F0042049-CC04-4E14-A12D-516DCDAB1085}" destId="{93C0BB88-0F47-472E-8DD3-E71437282F71}" srcOrd="0" destOrd="0" presId="urn:microsoft.com/office/officeart/2018/2/layout/IconVerticalSolidList"/>
    <dgm:cxn modelId="{1EB12827-F22E-49E1-9D37-61C9791F0F9A}" type="presParOf" srcId="{F0042049-CC04-4E14-A12D-516DCDAB1085}" destId="{813986CB-B8E6-453D-A68F-A8C4B552668F}" srcOrd="1" destOrd="0" presId="urn:microsoft.com/office/officeart/2018/2/layout/IconVerticalSolidList"/>
    <dgm:cxn modelId="{ABAD315F-1C25-424D-85B3-AA9784F59235}" type="presParOf" srcId="{F0042049-CC04-4E14-A12D-516DCDAB1085}" destId="{F6ED489E-79CB-4F75-A277-762C8CC328E4}" srcOrd="2" destOrd="0" presId="urn:microsoft.com/office/officeart/2018/2/layout/IconVerticalSolidList"/>
    <dgm:cxn modelId="{2B195DC2-7E8C-42E5-B4A6-41B0AFE59090}" type="presParOf" srcId="{F0042049-CC04-4E14-A12D-516DCDAB1085}" destId="{A1DBC965-FAD9-4A4B-AAF7-0321D622A7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0EC43-09C2-4B05-BCF2-F5643D9DE158}">
      <dsp:nvSpPr>
        <dsp:cNvPr id="0" name=""/>
        <dsp:cNvSpPr/>
      </dsp:nvSpPr>
      <dsp:spPr>
        <a:xfrm>
          <a:off x="0" y="0"/>
          <a:ext cx="2479997" cy="260779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Local PowerShell session authenticates against remote client.</a:t>
          </a:r>
          <a:br>
            <a:rPr lang="en-US" sz="1400" kern="1200" dirty="0"/>
          </a:br>
          <a:br>
            <a:rPr lang="en-US" sz="1400" kern="1200" dirty="0"/>
          </a:br>
          <a:r>
            <a:rPr lang="en-US" sz="1400" kern="1200" dirty="0"/>
            <a:t>- Enter-</a:t>
          </a:r>
          <a:r>
            <a:rPr lang="en-US" sz="1400" kern="1200" dirty="0" err="1"/>
            <a:t>PSSession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- Invoke-Command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- Any CIM cmdlets</a:t>
          </a:r>
        </a:p>
      </dsp:txBody>
      <dsp:txXfrm>
        <a:off x="0" y="1043116"/>
        <a:ext cx="2479997" cy="1564675"/>
      </dsp:txXfrm>
    </dsp:sp>
    <dsp:sp modelId="{6B546BDB-31B3-4785-AFC6-B0655E9A7871}">
      <dsp:nvSpPr>
        <dsp:cNvPr id="0" name=""/>
        <dsp:cNvSpPr/>
      </dsp:nvSpPr>
      <dsp:spPr>
        <a:xfrm>
          <a:off x="205" y="0"/>
          <a:ext cx="2479997" cy="104311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01</a:t>
          </a:r>
        </a:p>
      </dsp:txBody>
      <dsp:txXfrm>
        <a:off x="205" y="0"/>
        <a:ext cx="2479997" cy="1043116"/>
      </dsp:txXfrm>
    </dsp:sp>
    <dsp:sp modelId="{E189E888-5598-45EE-8610-C8648049A653}">
      <dsp:nvSpPr>
        <dsp:cNvPr id="0" name=""/>
        <dsp:cNvSpPr/>
      </dsp:nvSpPr>
      <dsp:spPr>
        <a:xfrm>
          <a:off x="2636690" y="0"/>
          <a:ext cx="2479997" cy="2607792"/>
        </a:xfrm>
        <a:prstGeom prst="rect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Identity confirmed. Privileges granted based on </a:t>
          </a:r>
          <a:r>
            <a:rPr lang="en-US" sz="1400" b="1" kern="1200" dirty="0"/>
            <a:t>local group membership on remote PC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PS session created on remote system via </a:t>
          </a:r>
          <a:br>
            <a:rPr lang="en-US" sz="1400" kern="1200" dirty="0"/>
          </a:br>
          <a:r>
            <a:rPr lang="en-US" sz="1400" b="0" kern="1200" dirty="0"/>
            <a:t>WS-MAN / WinRM</a:t>
          </a:r>
        </a:p>
      </dsp:txBody>
      <dsp:txXfrm>
        <a:off x="2636690" y="1043116"/>
        <a:ext cx="2479997" cy="1564675"/>
      </dsp:txXfrm>
    </dsp:sp>
    <dsp:sp modelId="{09F9F82A-5A35-4DD9-91AC-034653773F98}">
      <dsp:nvSpPr>
        <dsp:cNvPr id="0" name=""/>
        <dsp:cNvSpPr/>
      </dsp:nvSpPr>
      <dsp:spPr>
        <a:xfrm>
          <a:off x="2678602" y="0"/>
          <a:ext cx="2479997" cy="104311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02</a:t>
          </a:r>
        </a:p>
      </dsp:txBody>
      <dsp:txXfrm>
        <a:off x="2678602" y="0"/>
        <a:ext cx="2479997" cy="1043116"/>
      </dsp:txXfrm>
    </dsp:sp>
    <dsp:sp modelId="{B1FA9668-F131-4C6A-AC0D-5295B01B03DB}">
      <dsp:nvSpPr>
        <dsp:cNvPr id="0" name=""/>
        <dsp:cNvSpPr/>
      </dsp:nvSpPr>
      <dsp:spPr>
        <a:xfrm>
          <a:off x="5356999" y="0"/>
          <a:ext cx="2479997" cy="2607792"/>
        </a:xfrm>
        <a:prstGeom prst="rect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Commands typed on the local system are sent to a remote computer and executed locally </a:t>
          </a:r>
          <a:r>
            <a:rPr lang="en-US" sz="1500" b="1" kern="1200" dirty="0"/>
            <a:t>ON THE REMOTE SYSTEM</a:t>
          </a:r>
          <a:r>
            <a:rPr lang="en-US" sz="1500" kern="1200" dirty="0"/>
            <a:t>.</a:t>
          </a:r>
        </a:p>
      </dsp:txBody>
      <dsp:txXfrm>
        <a:off x="5356999" y="1043116"/>
        <a:ext cx="2479997" cy="1564675"/>
      </dsp:txXfrm>
    </dsp:sp>
    <dsp:sp modelId="{4FCC62AD-C32B-4206-80F1-E10C5458E267}">
      <dsp:nvSpPr>
        <dsp:cNvPr id="0" name=""/>
        <dsp:cNvSpPr/>
      </dsp:nvSpPr>
      <dsp:spPr>
        <a:xfrm>
          <a:off x="5356999" y="0"/>
          <a:ext cx="2479997" cy="104311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03</a:t>
          </a:r>
          <a:endParaRPr lang="en-US" sz="5100" kern="1200" dirty="0"/>
        </a:p>
      </dsp:txBody>
      <dsp:txXfrm>
        <a:off x="5356999" y="0"/>
        <a:ext cx="2479997" cy="1043116"/>
      </dsp:txXfrm>
    </dsp:sp>
    <dsp:sp modelId="{9409DED0-C427-4C16-90E1-5A1663A5AE5D}">
      <dsp:nvSpPr>
        <dsp:cNvPr id="0" name=""/>
        <dsp:cNvSpPr/>
      </dsp:nvSpPr>
      <dsp:spPr>
        <a:xfrm>
          <a:off x="8035397" y="0"/>
          <a:ext cx="2479997" cy="2607792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500" kern="1200" dirty="0"/>
            <a:t>The </a:t>
          </a:r>
          <a:r>
            <a:rPr lang="en-US" sz="1500" b="1" kern="1200" dirty="0"/>
            <a:t>remote system EXECUTES the commands locally </a:t>
          </a:r>
          <a:r>
            <a:rPr lang="en-US" sz="1500" kern="1200" dirty="0"/>
            <a:t>and  sends the results back to the local system.</a:t>
          </a:r>
        </a:p>
      </dsp:txBody>
      <dsp:txXfrm>
        <a:off x="8035397" y="1043116"/>
        <a:ext cx="2479997" cy="1564675"/>
      </dsp:txXfrm>
    </dsp:sp>
    <dsp:sp modelId="{60A8BA8C-22BB-4838-BB1E-96D25F1EFC30}">
      <dsp:nvSpPr>
        <dsp:cNvPr id="0" name=""/>
        <dsp:cNvSpPr/>
      </dsp:nvSpPr>
      <dsp:spPr>
        <a:xfrm>
          <a:off x="8035397" y="0"/>
          <a:ext cx="2479997" cy="104311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04</a:t>
          </a:r>
        </a:p>
      </dsp:txBody>
      <dsp:txXfrm>
        <a:off x="8035397" y="0"/>
        <a:ext cx="2479997" cy="1043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93E41-B2BA-4D9B-B80E-B04A757547CF}">
      <dsp:nvSpPr>
        <dsp:cNvPr id="0" name=""/>
        <dsp:cNvSpPr/>
      </dsp:nvSpPr>
      <dsp:spPr>
        <a:xfrm>
          <a:off x="599625" y="233922"/>
          <a:ext cx="1852875" cy="1852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66AB18A-9CD2-4DBB-8A94-23F43ADC1937}">
      <dsp:nvSpPr>
        <dsp:cNvPr id="0" name=""/>
        <dsp:cNvSpPr/>
      </dsp:nvSpPr>
      <dsp:spPr>
        <a:xfrm>
          <a:off x="994500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CB3460-BCD7-4419-89D5-86C552B54386}">
      <dsp:nvSpPr>
        <dsp:cNvPr id="0" name=""/>
        <dsp:cNvSpPr/>
      </dsp:nvSpPr>
      <dsp:spPr>
        <a:xfrm>
          <a:off x="7313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/>
            <a:t>Enabling WINRM Service</a:t>
          </a:r>
          <a:endParaRPr lang="en-US" sz="2100" kern="1200"/>
        </a:p>
      </dsp:txBody>
      <dsp:txXfrm>
        <a:off x="7313" y="2663922"/>
        <a:ext cx="3037500" cy="720000"/>
      </dsp:txXfrm>
    </dsp:sp>
    <dsp:sp modelId="{DA969EC1-5F1C-4E05-AA7F-D18393732688}">
      <dsp:nvSpPr>
        <dsp:cNvPr id="0" name=""/>
        <dsp:cNvSpPr/>
      </dsp:nvSpPr>
      <dsp:spPr>
        <a:xfrm>
          <a:off x="4168688" y="233922"/>
          <a:ext cx="1852875" cy="1852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7BF310-3DE5-4796-915C-EB837DF9123B}">
      <dsp:nvSpPr>
        <dsp:cNvPr id="0" name=""/>
        <dsp:cNvSpPr/>
      </dsp:nvSpPr>
      <dsp:spPr>
        <a:xfrm>
          <a:off x="4563563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11E232-6FB5-4769-B853-17C9D33183F5}">
      <dsp:nvSpPr>
        <dsp:cNvPr id="0" name=""/>
        <dsp:cNvSpPr/>
      </dsp:nvSpPr>
      <dsp:spPr>
        <a:xfrm>
          <a:off x="3576376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/>
            <a:t>Setting WINRM to Auto Start</a:t>
          </a:r>
          <a:endParaRPr lang="en-US" sz="2100" kern="1200"/>
        </a:p>
      </dsp:txBody>
      <dsp:txXfrm>
        <a:off x="3576376" y="2663922"/>
        <a:ext cx="3037500" cy="720000"/>
      </dsp:txXfrm>
    </dsp:sp>
    <dsp:sp modelId="{8A659514-1353-4721-A07D-274ABD429028}">
      <dsp:nvSpPr>
        <dsp:cNvPr id="0" name=""/>
        <dsp:cNvSpPr/>
      </dsp:nvSpPr>
      <dsp:spPr>
        <a:xfrm>
          <a:off x="7737751" y="233922"/>
          <a:ext cx="1852875" cy="1852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62A16B-F2F2-45C8-BDAC-245A4923A0C4}">
      <dsp:nvSpPr>
        <dsp:cNvPr id="0" name=""/>
        <dsp:cNvSpPr/>
      </dsp:nvSpPr>
      <dsp:spPr>
        <a:xfrm>
          <a:off x="8132626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768EEA-AF59-49B6-A1DE-49EB1F689C67}">
      <dsp:nvSpPr>
        <dsp:cNvPr id="0" name=""/>
        <dsp:cNvSpPr/>
      </dsp:nvSpPr>
      <dsp:spPr>
        <a:xfrm>
          <a:off x="7145438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/>
            <a:t>Allow WinRM through the client firewall</a:t>
          </a:r>
          <a:endParaRPr lang="en-US" sz="2100" kern="1200"/>
        </a:p>
      </dsp:txBody>
      <dsp:txXfrm>
        <a:off x="7145438" y="2663922"/>
        <a:ext cx="303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2EFAD-D611-4604-A720-12FD0D88A16C}">
      <dsp:nvSpPr>
        <dsp:cNvPr id="0" name=""/>
        <dsp:cNvSpPr/>
      </dsp:nvSpPr>
      <dsp:spPr>
        <a:xfrm>
          <a:off x="-6662618" y="-1018841"/>
          <a:ext cx="7929786" cy="7929786"/>
        </a:xfrm>
        <a:prstGeom prst="blockArc">
          <a:avLst>
            <a:gd name="adj1" fmla="val 18900000"/>
            <a:gd name="adj2" fmla="val 2700000"/>
            <a:gd name="adj3" fmla="val 272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8E7B3E-0CA6-43D1-AA24-47395DBCA295}">
      <dsp:nvSpPr>
        <dsp:cNvPr id="0" name=""/>
        <dsp:cNvSpPr/>
      </dsp:nvSpPr>
      <dsp:spPr>
        <a:xfrm>
          <a:off x="553466" y="368138"/>
          <a:ext cx="6417391" cy="7367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7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Enable WINRM Service and set to auto start</a:t>
          </a:r>
          <a:endParaRPr lang="en-US" sz="2200" kern="1200" dirty="0"/>
        </a:p>
      </dsp:txBody>
      <dsp:txXfrm>
        <a:off x="553466" y="368138"/>
        <a:ext cx="6417391" cy="736748"/>
      </dsp:txXfrm>
    </dsp:sp>
    <dsp:sp modelId="{B3EE6312-117A-4E09-BD1D-E85690CF0752}">
      <dsp:nvSpPr>
        <dsp:cNvPr id="0" name=""/>
        <dsp:cNvSpPr/>
      </dsp:nvSpPr>
      <dsp:spPr>
        <a:xfrm>
          <a:off x="92998" y="276045"/>
          <a:ext cx="920935" cy="92093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09D7B-629A-4157-B28C-AB57F449D96E}">
      <dsp:nvSpPr>
        <dsp:cNvPr id="0" name=""/>
        <dsp:cNvSpPr/>
      </dsp:nvSpPr>
      <dsp:spPr>
        <a:xfrm>
          <a:off x="1081398" y="1472907"/>
          <a:ext cx="5889459" cy="7367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7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Configure Windows Firewall Exception</a:t>
          </a:r>
          <a:endParaRPr lang="en-US" sz="2200" kern="1200" dirty="0"/>
        </a:p>
      </dsp:txBody>
      <dsp:txXfrm>
        <a:off x="1081398" y="1472907"/>
        <a:ext cx="5889459" cy="736748"/>
      </dsp:txXfrm>
    </dsp:sp>
    <dsp:sp modelId="{84C8D617-11C7-4C67-9417-0FF4A1302036}">
      <dsp:nvSpPr>
        <dsp:cNvPr id="0" name=""/>
        <dsp:cNvSpPr/>
      </dsp:nvSpPr>
      <dsp:spPr>
        <a:xfrm>
          <a:off x="620930" y="1380814"/>
          <a:ext cx="920935" cy="92093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3695E-0C85-4611-B3D7-A8091ABFCDDF}">
      <dsp:nvSpPr>
        <dsp:cNvPr id="0" name=""/>
        <dsp:cNvSpPr/>
      </dsp:nvSpPr>
      <dsp:spPr>
        <a:xfrm>
          <a:off x="1243431" y="2577677"/>
          <a:ext cx="5727426" cy="7367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7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Decide who gets access</a:t>
          </a:r>
          <a:endParaRPr lang="en-US" sz="2200" kern="1200" dirty="0"/>
        </a:p>
      </dsp:txBody>
      <dsp:txXfrm>
        <a:off x="1243431" y="2577677"/>
        <a:ext cx="5727426" cy="736748"/>
      </dsp:txXfrm>
    </dsp:sp>
    <dsp:sp modelId="{BEF1EB4E-B255-4524-8024-95430F3E16E0}">
      <dsp:nvSpPr>
        <dsp:cNvPr id="0" name=""/>
        <dsp:cNvSpPr/>
      </dsp:nvSpPr>
      <dsp:spPr>
        <a:xfrm>
          <a:off x="782963" y="2485583"/>
          <a:ext cx="920935" cy="92093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486ED-0859-4FB8-932B-08464275B2DC}">
      <dsp:nvSpPr>
        <dsp:cNvPr id="0" name=""/>
        <dsp:cNvSpPr/>
      </dsp:nvSpPr>
      <dsp:spPr>
        <a:xfrm>
          <a:off x="1081398" y="3682446"/>
          <a:ext cx="5889459" cy="7367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7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Decide where connections can be initiated from</a:t>
          </a:r>
          <a:endParaRPr lang="en-US" sz="2200" kern="1200" dirty="0"/>
        </a:p>
      </dsp:txBody>
      <dsp:txXfrm>
        <a:off x="1081398" y="3682446"/>
        <a:ext cx="5889459" cy="736748"/>
      </dsp:txXfrm>
    </dsp:sp>
    <dsp:sp modelId="{9F1A1EBC-833D-4314-B86B-09AB579F32A7}">
      <dsp:nvSpPr>
        <dsp:cNvPr id="0" name=""/>
        <dsp:cNvSpPr/>
      </dsp:nvSpPr>
      <dsp:spPr>
        <a:xfrm>
          <a:off x="620930" y="3590352"/>
          <a:ext cx="920935" cy="92093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13E-53EB-4B9C-BE51-84B8FD69F1B0}">
      <dsp:nvSpPr>
        <dsp:cNvPr id="0" name=""/>
        <dsp:cNvSpPr/>
      </dsp:nvSpPr>
      <dsp:spPr>
        <a:xfrm>
          <a:off x="553466" y="4787215"/>
          <a:ext cx="6417391" cy="7367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7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Decide how you will implement settings</a:t>
          </a:r>
          <a:br>
            <a:rPr lang="en-US" sz="2200" b="1" kern="1200" dirty="0"/>
          </a:br>
          <a:r>
            <a:rPr lang="en-US" sz="2200" b="1" kern="1200" dirty="0"/>
            <a:t>(</a:t>
          </a:r>
          <a:r>
            <a:rPr lang="en-US" sz="2200" b="1" kern="1200" dirty="0" err="1"/>
            <a:t>cmd</a:t>
          </a:r>
          <a:r>
            <a:rPr lang="en-US" sz="2200" b="1" kern="1200" dirty="0"/>
            <a:t> line, GPO or both)</a:t>
          </a:r>
          <a:endParaRPr lang="en-US" sz="2200" kern="1200" dirty="0"/>
        </a:p>
      </dsp:txBody>
      <dsp:txXfrm>
        <a:off x="553466" y="4787215"/>
        <a:ext cx="6417391" cy="736748"/>
      </dsp:txXfrm>
    </dsp:sp>
    <dsp:sp modelId="{9FD75503-2761-4CB1-A858-E93A0992E6DA}">
      <dsp:nvSpPr>
        <dsp:cNvPr id="0" name=""/>
        <dsp:cNvSpPr/>
      </dsp:nvSpPr>
      <dsp:spPr>
        <a:xfrm>
          <a:off x="92998" y="4695122"/>
          <a:ext cx="920935" cy="92093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9DE18-F256-4DDD-84E1-5E31E5B7E096}">
      <dsp:nvSpPr>
        <dsp:cNvPr id="0" name=""/>
        <dsp:cNvSpPr/>
      </dsp:nvSpPr>
      <dsp:spPr>
        <a:xfrm>
          <a:off x="1148270" y="37400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296ADF-B8D7-471B-B37D-4AC922E27DAC}">
      <dsp:nvSpPr>
        <dsp:cNvPr id="0" name=""/>
        <dsp:cNvSpPr/>
      </dsp:nvSpPr>
      <dsp:spPr>
        <a:xfrm>
          <a:off x="1455395" y="344525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844D7-8267-41A2-8287-06A4E36225C3}">
      <dsp:nvSpPr>
        <dsp:cNvPr id="0" name=""/>
        <dsp:cNvSpPr/>
      </dsp:nvSpPr>
      <dsp:spPr>
        <a:xfrm>
          <a:off x="687583" y="19274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Module Logging</a:t>
          </a:r>
          <a:endParaRPr lang="en-US" sz="2300" kern="1200"/>
        </a:p>
      </dsp:txBody>
      <dsp:txXfrm>
        <a:off x="687583" y="1927400"/>
        <a:ext cx="2362500" cy="720000"/>
      </dsp:txXfrm>
    </dsp:sp>
    <dsp:sp modelId="{6C2F9934-0E77-4D1F-9FE4-10E0D0C6589D}">
      <dsp:nvSpPr>
        <dsp:cNvPr id="0" name=""/>
        <dsp:cNvSpPr/>
      </dsp:nvSpPr>
      <dsp:spPr>
        <a:xfrm>
          <a:off x="3924208" y="37400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F758C-135C-4B71-ACAC-CFED05C24B82}">
      <dsp:nvSpPr>
        <dsp:cNvPr id="0" name=""/>
        <dsp:cNvSpPr/>
      </dsp:nvSpPr>
      <dsp:spPr>
        <a:xfrm>
          <a:off x="4231333" y="344525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601DA-23E7-48AE-A1B3-56599EC2FD5D}">
      <dsp:nvSpPr>
        <dsp:cNvPr id="0" name=""/>
        <dsp:cNvSpPr/>
      </dsp:nvSpPr>
      <dsp:spPr>
        <a:xfrm>
          <a:off x="3463520" y="19274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Script Block Logging</a:t>
          </a:r>
          <a:endParaRPr lang="en-US" sz="2300" kern="1200"/>
        </a:p>
      </dsp:txBody>
      <dsp:txXfrm>
        <a:off x="3463520" y="1927400"/>
        <a:ext cx="2362500" cy="720000"/>
      </dsp:txXfrm>
    </dsp:sp>
    <dsp:sp modelId="{01E814F6-71A2-44E7-A35B-F523374E0020}">
      <dsp:nvSpPr>
        <dsp:cNvPr id="0" name=""/>
        <dsp:cNvSpPr/>
      </dsp:nvSpPr>
      <dsp:spPr>
        <a:xfrm>
          <a:off x="2536239" y="3238025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AD4238-B38D-442E-AEF4-A8D5A5A6B857}">
      <dsp:nvSpPr>
        <dsp:cNvPr id="0" name=""/>
        <dsp:cNvSpPr/>
      </dsp:nvSpPr>
      <dsp:spPr>
        <a:xfrm>
          <a:off x="2795240" y="3533119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094FC-99EB-4918-9F96-2E482502EC66}">
      <dsp:nvSpPr>
        <dsp:cNvPr id="0" name=""/>
        <dsp:cNvSpPr/>
      </dsp:nvSpPr>
      <dsp:spPr>
        <a:xfrm>
          <a:off x="2075551" y="5128025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Transcription</a:t>
          </a:r>
          <a:endParaRPr lang="en-US" sz="2300" kern="1200"/>
        </a:p>
      </dsp:txBody>
      <dsp:txXfrm>
        <a:off x="2075551" y="5128025"/>
        <a:ext cx="23625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86D6C4-D153-4F1A-9824-DDF1841A58A3}">
      <dsp:nvSpPr>
        <dsp:cNvPr id="0" name=""/>
        <dsp:cNvSpPr/>
      </dsp:nvSpPr>
      <dsp:spPr>
        <a:xfrm>
          <a:off x="122506" y="2902"/>
          <a:ext cx="2783160" cy="166989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Three different logging options</a:t>
          </a:r>
          <a:endParaRPr lang="en-US" sz="2100" kern="1200"/>
        </a:p>
      </dsp:txBody>
      <dsp:txXfrm>
        <a:off x="122506" y="2902"/>
        <a:ext cx="2783160" cy="1669896"/>
      </dsp:txXfrm>
    </dsp:sp>
    <dsp:sp modelId="{BF89CF15-6420-4C42-8EF8-BA4C83DF6372}">
      <dsp:nvSpPr>
        <dsp:cNvPr id="0" name=""/>
        <dsp:cNvSpPr/>
      </dsp:nvSpPr>
      <dsp:spPr>
        <a:xfrm>
          <a:off x="3183983" y="2902"/>
          <a:ext cx="2783160" cy="166989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Two options write to event logs</a:t>
          </a:r>
          <a:endParaRPr lang="en-US" sz="2100" kern="1200"/>
        </a:p>
      </dsp:txBody>
      <dsp:txXfrm>
        <a:off x="3183983" y="2902"/>
        <a:ext cx="2783160" cy="1669896"/>
      </dsp:txXfrm>
    </dsp:sp>
    <dsp:sp modelId="{7376AF96-EF81-45BE-B547-F19A73F73B68}">
      <dsp:nvSpPr>
        <dsp:cNvPr id="0" name=""/>
        <dsp:cNvSpPr/>
      </dsp:nvSpPr>
      <dsp:spPr>
        <a:xfrm>
          <a:off x="122506" y="1951114"/>
          <a:ext cx="2783160" cy="166989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Transcription produces flat text files</a:t>
          </a:r>
          <a:endParaRPr lang="en-US" sz="2100" kern="1200"/>
        </a:p>
      </dsp:txBody>
      <dsp:txXfrm>
        <a:off x="122506" y="1951114"/>
        <a:ext cx="2783160" cy="1669896"/>
      </dsp:txXfrm>
    </dsp:sp>
    <dsp:sp modelId="{C1EDF7EB-D466-4405-A517-4EB5FC0D2E1A}">
      <dsp:nvSpPr>
        <dsp:cNvPr id="0" name=""/>
        <dsp:cNvSpPr/>
      </dsp:nvSpPr>
      <dsp:spPr>
        <a:xfrm>
          <a:off x="3183983" y="1951114"/>
          <a:ext cx="2783160" cy="166989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Logging can fill up the eventlog quickly.  Increase log size to 1GB or greater if possible</a:t>
          </a:r>
          <a:endParaRPr lang="en-US" sz="2100" kern="1200"/>
        </a:p>
      </dsp:txBody>
      <dsp:txXfrm>
        <a:off x="3183983" y="1951114"/>
        <a:ext cx="2783160" cy="1669896"/>
      </dsp:txXfrm>
    </dsp:sp>
    <dsp:sp modelId="{39D4139A-956A-4C9A-B4DF-C45A084BCC7D}">
      <dsp:nvSpPr>
        <dsp:cNvPr id="0" name=""/>
        <dsp:cNvSpPr/>
      </dsp:nvSpPr>
      <dsp:spPr>
        <a:xfrm>
          <a:off x="1653244" y="3899326"/>
          <a:ext cx="2783160" cy="166989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The right combination of logging is determined by you</a:t>
          </a:r>
          <a:endParaRPr lang="en-US" sz="2100" kern="1200"/>
        </a:p>
      </dsp:txBody>
      <dsp:txXfrm>
        <a:off x="1653244" y="3899326"/>
        <a:ext cx="2783160" cy="16698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86768-4E59-42D4-A8D3-9A86370E224D}">
      <dsp:nvSpPr>
        <dsp:cNvPr id="0" name=""/>
        <dsp:cNvSpPr/>
      </dsp:nvSpPr>
      <dsp:spPr>
        <a:xfrm>
          <a:off x="0" y="4775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A7A4D-AF2C-4461-8203-C1B36F5A66A8}">
      <dsp:nvSpPr>
        <dsp:cNvPr id="0" name=""/>
        <dsp:cNvSpPr/>
      </dsp:nvSpPr>
      <dsp:spPr>
        <a:xfrm>
          <a:off x="237736" y="181604"/>
          <a:ext cx="432670" cy="432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BB203F-664C-407D-A6EA-23C0F687ADD7}">
      <dsp:nvSpPr>
        <dsp:cNvPr id="0" name=""/>
        <dsp:cNvSpPr/>
      </dsp:nvSpPr>
      <dsp:spPr>
        <a:xfrm>
          <a:off x="908143" y="4775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How secure PowerShell Remoting is depends on your security posture on your end nodes</a:t>
          </a:r>
          <a:endParaRPr lang="en-US" sz="1400" kern="1200" dirty="0"/>
        </a:p>
      </dsp:txBody>
      <dsp:txXfrm>
        <a:off x="908143" y="4775"/>
        <a:ext cx="5591474" cy="810465"/>
      </dsp:txXfrm>
    </dsp:sp>
    <dsp:sp modelId="{EB076823-BE55-4965-B9BB-E6C090179285}">
      <dsp:nvSpPr>
        <dsp:cNvPr id="0" name=""/>
        <dsp:cNvSpPr/>
      </dsp:nvSpPr>
      <dsp:spPr>
        <a:xfrm>
          <a:off x="0" y="1017857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EB47C-78EC-40FA-A80D-9377C7415AFD}">
      <dsp:nvSpPr>
        <dsp:cNvPr id="0" name=""/>
        <dsp:cNvSpPr/>
      </dsp:nvSpPr>
      <dsp:spPr>
        <a:xfrm>
          <a:off x="237736" y="1194686"/>
          <a:ext cx="432670" cy="432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0C5F4-0295-416C-9DE0-9CA7E44B9432}">
      <dsp:nvSpPr>
        <dsp:cNvPr id="0" name=""/>
        <dsp:cNvSpPr/>
      </dsp:nvSpPr>
      <dsp:spPr>
        <a:xfrm>
          <a:off x="908143" y="1017857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PS Remoting uses secure protocols and AD authentication</a:t>
          </a:r>
          <a:endParaRPr lang="en-US" sz="1400" kern="1200"/>
        </a:p>
      </dsp:txBody>
      <dsp:txXfrm>
        <a:off x="908143" y="1017857"/>
        <a:ext cx="5591474" cy="810465"/>
      </dsp:txXfrm>
    </dsp:sp>
    <dsp:sp modelId="{C6CBFF20-13CF-4996-A013-92520897373E}">
      <dsp:nvSpPr>
        <dsp:cNvPr id="0" name=""/>
        <dsp:cNvSpPr/>
      </dsp:nvSpPr>
      <dsp:spPr>
        <a:xfrm>
          <a:off x="0" y="2030939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F888F-B129-4E2C-B21C-85C6A8ED4E1B}">
      <dsp:nvSpPr>
        <dsp:cNvPr id="0" name=""/>
        <dsp:cNvSpPr/>
      </dsp:nvSpPr>
      <dsp:spPr>
        <a:xfrm>
          <a:off x="237736" y="2207768"/>
          <a:ext cx="432670" cy="432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92833-7A55-4DBA-9EE3-FA035D997C23}">
      <dsp:nvSpPr>
        <dsp:cNvPr id="0" name=""/>
        <dsp:cNvSpPr/>
      </dsp:nvSpPr>
      <dsp:spPr>
        <a:xfrm>
          <a:off x="908143" y="2030939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PS Remoting can be configured easily via Group Policy</a:t>
          </a:r>
          <a:endParaRPr lang="en-US" sz="1400" kern="1200"/>
        </a:p>
      </dsp:txBody>
      <dsp:txXfrm>
        <a:off x="908143" y="2030939"/>
        <a:ext cx="5591474" cy="810465"/>
      </dsp:txXfrm>
    </dsp:sp>
    <dsp:sp modelId="{32A8D19A-D842-47E7-A33B-A0E497812E0F}">
      <dsp:nvSpPr>
        <dsp:cNvPr id="0" name=""/>
        <dsp:cNvSpPr/>
      </dsp:nvSpPr>
      <dsp:spPr>
        <a:xfrm>
          <a:off x="0" y="3044021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2186E-481F-4B61-994A-F7A8FE1C5A87}">
      <dsp:nvSpPr>
        <dsp:cNvPr id="0" name=""/>
        <dsp:cNvSpPr/>
      </dsp:nvSpPr>
      <dsp:spPr>
        <a:xfrm>
          <a:off x="237736" y="3220850"/>
          <a:ext cx="432670" cy="4322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B222A-1A1A-4A64-83B9-BCB3E6012491}">
      <dsp:nvSpPr>
        <dsp:cNvPr id="0" name=""/>
        <dsp:cNvSpPr/>
      </dsp:nvSpPr>
      <dsp:spPr>
        <a:xfrm>
          <a:off x="908143" y="3044021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You can capture nearly every PS command typed into a PowerShell cmd prompt from any PC in your domain if you choose so. But doing so has an impact.</a:t>
          </a:r>
          <a:endParaRPr lang="en-US" sz="1400" kern="1200" dirty="0"/>
        </a:p>
      </dsp:txBody>
      <dsp:txXfrm>
        <a:off x="908143" y="3044021"/>
        <a:ext cx="5591474" cy="810465"/>
      </dsp:txXfrm>
    </dsp:sp>
    <dsp:sp modelId="{DE21E522-1102-4A0E-B8CC-233699888665}">
      <dsp:nvSpPr>
        <dsp:cNvPr id="0" name=""/>
        <dsp:cNvSpPr/>
      </dsp:nvSpPr>
      <dsp:spPr>
        <a:xfrm>
          <a:off x="0" y="4057102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5D16F-F30D-4D60-A65D-71562A54642A}">
      <dsp:nvSpPr>
        <dsp:cNvPr id="0" name=""/>
        <dsp:cNvSpPr/>
      </dsp:nvSpPr>
      <dsp:spPr>
        <a:xfrm>
          <a:off x="237736" y="4233931"/>
          <a:ext cx="432670" cy="4322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DE319-9C7A-4A35-8A51-6B00D089600E}">
      <dsp:nvSpPr>
        <dsp:cNvPr id="0" name=""/>
        <dsp:cNvSpPr/>
      </dsp:nvSpPr>
      <dsp:spPr>
        <a:xfrm>
          <a:off x="908143" y="4057102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There is no one size fits all setting for PS Remoting &amp; Logging</a:t>
          </a:r>
        </a:p>
      </dsp:txBody>
      <dsp:txXfrm>
        <a:off x="908143" y="4057102"/>
        <a:ext cx="5591474" cy="810465"/>
      </dsp:txXfrm>
    </dsp:sp>
    <dsp:sp modelId="{93C0BB88-0F47-472E-8DD3-E71437282F71}">
      <dsp:nvSpPr>
        <dsp:cNvPr id="0" name=""/>
        <dsp:cNvSpPr/>
      </dsp:nvSpPr>
      <dsp:spPr>
        <a:xfrm>
          <a:off x="0" y="5070184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986CB-B8E6-453D-A68F-A8C4B552668F}">
      <dsp:nvSpPr>
        <dsp:cNvPr id="0" name=""/>
        <dsp:cNvSpPr/>
      </dsp:nvSpPr>
      <dsp:spPr>
        <a:xfrm>
          <a:off x="237736" y="5247013"/>
          <a:ext cx="432670" cy="43224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BC965-FAD9-4A4B-AAF7-0321D622A789}">
      <dsp:nvSpPr>
        <dsp:cNvPr id="0" name=""/>
        <dsp:cNvSpPr/>
      </dsp:nvSpPr>
      <dsp:spPr>
        <a:xfrm>
          <a:off x="908143" y="5070184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You should be ENCOURAGING your admins to use PS Remoting!</a:t>
          </a:r>
        </a:p>
      </dsp:txBody>
      <dsp:txXfrm>
        <a:off x="908143" y="5070184"/>
        <a:ext cx="5591474" cy="8104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E15D4-8AC2-4B8E-A839-52F2B851F717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A0C13-2847-49B5-998C-ECC4D1702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1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Via GPO </a:t>
            </a:r>
            <a:r>
              <a:rPr lang="en-US" dirty="0" err="1"/>
              <a:t>ia</a:t>
            </a:r>
            <a:r>
              <a:rPr lang="en-US" dirty="0"/>
              <a:t> how most people will do this…</a:t>
            </a:r>
          </a:p>
          <a:p>
            <a:endParaRPr lang="en-US" dirty="0"/>
          </a:p>
          <a:p>
            <a:r>
              <a:rPr lang="en-US" dirty="0"/>
              <a:t>3 steps – super simple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4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Enable remote management (enable /disable)</a:t>
            </a:r>
          </a:p>
          <a:p>
            <a:endParaRPr lang="en-US" dirty="0"/>
          </a:p>
          <a:p>
            <a:r>
              <a:rPr lang="en-US" dirty="0"/>
              <a:t>IP filtering… let’s come back to this…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24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startup  - enable / disable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880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Poke a hole in firewall… super simple.. Predefined rule…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853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an AD group (top box)</a:t>
            </a:r>
          </a:p>
          <a:p>
            <a:endParaRPr lang="en-US" dirty="0"/>
          </a:p>
          <a:p>
            <a:r>
              <a:rPr lang="en-US" dirty="0"/>
              <a:t>Add to an existing local group (bottom box)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422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Enabling WINRM</a:t>
            </a:r>
          </a:p>
          <a:p>
            <a:r>
              <a:rPr lang="en-US" dirty="0"/>
              <a:t>Filtering IP sources (allow connections through firewall)</a:t>
            </a:r>
          </a:p>
          <a:p>
            <a:endParaRPr lang="en-US" dirty="0"/>
          </a:p>
          <a:p>
            <a:r>
              <a:rPr lang="en-US" dirty="0"/>
              <a:t>This is where it gets interesting… </a:t>
            </a:r>
          </a:p>
          <a:p>
            <a:endParaRPr lang="en-US" dirty="0"/>
          </a:p>
          <a:p>
            <a:r>
              <a:rPr lang="en-US" dirty="0"/>
              <a:t>Talk about jump boxes and clients that do not need to initiate connections</a:t>
            </a:r>
          </a:p>
          <a:p>
            <a:endParaRPr lang="en-US" dirty="0"/>
          </a:p>
          <a:p>
            <a:r>
              <a:rPr lang="en-US" dirty="0"/>
              <a:t>Combo of IP filtering at firewall and remote management users group is a powerful way to limit connections.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434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Knowing this process builds trust</a:t>
            </a:r>
          </a:p>
          <a:p>
            <a:endParaRPr lang="en-US" dirty="0"/>
          </a:p>
          <a:p>
            <a:r>
              <a:rPr lang="en-US" dirty="0"/>
              <a:t>Trust allows the security team or exec </a:t>
            </a:r>
            <a:r>
              <a:rPr lang="en-US" dirty="0" err="1"/>
              <a:t>mgmt</a:t>
            </a:r>
            <a:r>
              <a:rPr lang="en-US" dirty="0"/>
              <a:t> to do the things you ask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0466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right combination of settings by default.</a:t>
            </a:r>
          </a:p>
          <a:p>
            <a:r>
              <a:rPr lang="en-US" dirty="0"/>
              <a:t>You have to figure </a:t>
            </a:r>
            <a:r>
              <a:rPr lang="en-US" dirty="0" err="1"/>
              <a:t>whats</a:t>
            </a:r>
            <a:r>
              <a:rPr lang="en-US" dirty="0"/>
              <a:t> right for you and your 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472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6708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city landscape&#10;&#10;Description automatically generated">
            <a:extLst>
              <a:ext uri="{FF2B5EF4-FFF2-40B4-BE49-F238E27FC236}">
                <a16:creationId xmlns:a16="http://schemas.microsoft.com/office/drawing/2014/main" id="{F9B0A6E0-E9FD-C942-A358-D731DCD46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6" b="1262"/>
          <a:stretch/>
        </p:blipFill>
        <p:spPr>
          <a:xfrm>
            <a:off x="0" y="1144986"/>
            <a:ext cx="12192000" cy="467417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A86F109-D8AF-D548-B08B-178D7971C3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44987"/>
            <a:ext cx="12192000" cy="4683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47DEAF1-0911-440A-84DF-9025C11BFD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556" y="974589"/>
            <a:ext cx="6048644" cy="502458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6C73066-CE37-4B1A-8C1E-93697F480A7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95401" y="1567893"/>
            <a:ext cx="4565109" cy="263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7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1171446" y="1300983"/>
            <a:ext cx="1806704" cy="60264"/>
          </a:xfrm>
          <a:prstGeom prst="rect">
            <a:avLst/>
          </a:prstGeom>
          <a:solidFill>
            <a:srgbClr val="DFE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28885E-57BF-42A6-AB04-19FF6EBFB8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9163" y="125719"/>
            <a:ext cx="8229981" cy="1235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Two line title</a:t>
            </a:r>
          </a:p>
          <a:p>
            <a:pPr lvl="0"/>
            <a:r>
              <a:rPr lang="en-US" dirty="0"/>
              <a:t>Content layout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C7CD46-D024-4A30-BBE0-575B3BE97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5351462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1171446" y="1300983"/>
            <a:ext cx="1806704" cy="60264"/>
          </a:xfrm>
          <a:prstGeom prst="rect">
            <a:avLst/>
          </a:prstGeom>
          <a:solidFill>
            <a:srgbClr val="DFE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28885E-57BF-42A6-AB04-19FF6EBFB8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9163" y="594835"/>
            <a:ext cx="8229981" cy="766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Two line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C7CD46-D024-4A30-BBE0-575B3BE97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5351462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0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1171446" y="1300983"/>
            <a:ext cx="1806704" cy="60264"/>
          </a:xfrm>
          <a:prstGeom prst="rect">
            <a:avLst/>
          </a:prstGeom>
          <a:solidFill>
            <a:srgbClr val="DFE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28885E-57BF-42A6-AB04-19FF6EBFB8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9163" y="125719"/>
            <a:ext cx="8229981" cy="1235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Two line title</a:t>
            </a:r>
          </a:p>
          <a:p>
            <a:pPr lvl="0"/>
            <a:r>
              <a:rPr lang="en-US" dirty="0"/>
              <a:t>Content layout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C7CD46-D024-4A30-BBE0-575B3BE97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5037137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60BE7BB-D3E6-45E9-9C3E-60D184F134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1903" y="1608408"/>
            <a:ext cx="5037137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79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355CEC-0E95-46C3-972C-CBD0E72FF1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11F776-3C6C-4277-AFC9-CB89AFB75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1A2F63-258D-4DE1-9CE1-A4730E00E959}"/>
              </a:ext>
            </a:extLst>
          </p:cNvPr>
          <p:cNvSpPr/>
          <p:nvPr userDrawn="1"/>
        </p:nvSpPr>
        <p:spPr>
          <a:xfrm>
            <a:off x="-3" y="2514378"/>
            <a:ext cx="5078439" cy="1213560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8E7EA4-28B4-4E27-A6FF-4213D28E05CB}"/>
              </a:ext>
            </a:extLst>
          </p:cNvPr>
          <p:cNvSpPr/>
          <p:nvPr userDrawn="1"/>
        </p:nvSpPr>
        <p:spPr>
          <a:xfrm>
            <a:off x="5262193" y="3806847"/>
            <a:ext cx="6929807" cy="60303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71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355CEC-0E95-46C3-972C-CBD0E72FF1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11F776-3C6C-4277-AFC9-CB89AFB75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8E7EA4-28B4-4E27-A6FF-4213D28E05CB}"/>
              </a:ext>
            </a:extLst>
          </p:cNvPr>
          <p:cNvSpPr/>
          <p:nvPr userDrawn="1"/>
        </p:nvSpPr>
        <p:spPr>
          <a:xfrm flipV="1">
            <a:off x="3345471" y="3817257"/>
            <a:ext cx="5501057" cy="47647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31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ABD27C-D6DC-49F3-897D-473166CBC596}"/>
              </a:ext>
            </a:extLst>
          </p:cNvPr>
          <p:cNvSpPr/>
          <p:nvPr userDrawn="1"/>
        </p:nvSpPr>
        <p:spPr>
          <a:xfrm>
            <a:off x="3222173" y="0"/>
            <a:ext cx="58057" cy="5558971"/>
          </a:xfrm>
          <a:prstGeom prst="rect">
            <a:avLst/>
          </a:prstGeom>
          <a:solidFill>
            <a:srgbClr val="1A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419B549-761D-4D68-9518-88FFA6EF00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5280" y="3955484"/>
            <a:ext cx="2934834" cy="16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16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E8FFE-ED5A-4A67-9C78-1BFCA2C84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BBCC632-4F6A-498F-82BA-53474E5377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14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2FC1-4252-492E-96F8-0A23CEBC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40BA-016B-46C7-853B-4C4B8D7C4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5E782-C6AC-4542-8C93-99AE03686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C8352-E6F8-412F-A432-7E1F93A2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66DEB-C5F0-4B03-907E-4D7369E1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31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5F6BB-1AFB-4E42-B8A5-BE9A4D056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F2A38B-4048-47F0-B592-428C8DC02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C9A1B-641D-4333-9AD5-8D8CF49D4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6EF17-162F-4486-B22F-94DDAA889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999E5-70F4-4FB9-A663-BFC7E3E1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31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2FC1-4252-492E-96F8-0A23CEBC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40BA-016B-46C7-853B-4C4B8D7C4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5E782-C6AC-4542-8C93-99AE03686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C8352-E6F8-412F-A432-7E1F93A2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66DEB-C5F0-4B03-907E-4D7369E1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77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ACFE36-FF04-46EB-A80B-A703C45070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2329536-46D7-4BBE-B361-E3D77D32B4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875" y="2734546"/>
            <a:ext cx="8113332" cy="12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26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9531-3C37-45D1-A7CE-5F5E48F8D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38A2-48BE-4C8B-9DC0-DC96AA3AE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A37F3-E092-425F-8340-0F2093D0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43E41-8F3C-4B88-886E-4787E7A54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E8D30-F4CB-4220-8B7C-598E6311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751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BFADC-6D5C-4CBF-BAFA-C01032CB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CB145-E750-4B18-A8B8-D075989D3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CC5FD-165D-4367-8469-E6F81CD28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68988-A961-43C3-B204-FAC04B273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3959F-7DFF-44EA-A5F5-F178D2084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DA45F-72EA-4A87-8FF2-7A1C3D91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82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FD73-A39A-4B0A-BE59-33D7DE24F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18206-95BD-4CC5-A940-801E01041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502D1-C4ED-4D12-ABC8-E03FFFE2F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60B41-0CE9-4C54-9063-FB6B1CD2A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A54473-A491-4DCD-B192-0BCC13FE9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E4B1C2-02BF-4FF6-ADAC-34ABB7AB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E65960-8F05-419E-A47F-ED7B2E2F8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19DF11-C1E9-433A-BED7-B5495311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292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EF2E-5733-4CA7-B37D-A2358A27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3093F8-7CFF-440A-8B3D-47ED2AB84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456C7-BE36-4C3B-BA4D-97A1C82A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0DFE9-8B78-40F0-B397-A65887EDD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104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F5905-3891-4A4A-A710-C2F09C80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FA9668-5EA7-464D-860B-771DC851B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D7FED-96E8-4F89-9803-E010B643E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414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3B758-8455-42C7-9EB3-8E31564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3AF2-C2FD-43DF-A541-3576A4CD9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F4CE7-B499-40A5-8D8F-E03D132B7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EFF21-0787-4CFC-BA73-7C59ED297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E1A71-CDD7-45CE-A555-BF6F6840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83E86-383F-439C-A4F7-B3361D71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677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BA35-ECF6-4C5D-90E4-C5E74BF9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6CF61-FB69-4253-9CF6-11AEB5D36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42F9A-B6AA-4CBF-BC49-6D6C4A585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28053-25DF-4BE0-8DED-46352AFD7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55088-C71E-457B-850C-EBC7430B0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2A626-BBE0-4D25-B67B-F72B66B9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683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B050-5AFC-460E-BB3C-CFAAE93E3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B04DE-B6AA-4502-B029-5B8D7D17F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3E33A-3DC3-4442-B47E-F254CCB1A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2D870-C9A0-4AE5-9819-2EAB98F50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92848-5755-4028-8101-28864A1C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630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491430-8C59-4562-94E5-B99726CCE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A4AB1-1DA9-4461-B532-BEE8DC7AD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0C2FE-A369-46A0-90B8-2CCB8604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0601C-B4C6-42C7-BC28-25096839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03868-17D0-426A-93E4-F40DC808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809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355CEC-0E95-46C3-972C-CBD0E72FF1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11F776-3C6C-4277-AFC9-CB89AFB75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8E7EA4-28B4-4E27-A6FF-4213D28E05CB}"/>
              </a:ext>
            </a:extLst>
          </p:cNvPr>
          <p:cNvSpPr/>
          <p:nvPr userDrawn="1"/>
        </p:nvSpPr>
        <p:spPr>
          <a:xfrm flipV="1">
            <a:off x="3345471" y="3817257"/>
            <a:ext cx="5501057" cy="47647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49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B0E37B-2793-4F8D-BEB4-2F66752304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ADC57D5-6E07-4EB8-84F5-7B0DB6AFFC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776686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1E2F8AC-292B-4B56-AFBD-7E2BF5FA907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8347" y="6286500"/>
            <a:ext cx="1784092" cy="37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34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8E8DBE0-883A-4EC3-9ABC-6A6688068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1"/>
            <a:ext cx="12192001" cy="171037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79CD1D-A1F9-4E3D-A0A9-E2060F3D23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8163" y="726169"/>
            <a:ext cx="9948862" cy="8116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436076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-1" y="845456"/>
            <a:ext cx="1644651" cy="900794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0C653F-994B-40D0-B474-9C813B410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16919" y="926874"/>
            <a:ext cx="9948862" cy="8116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54644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3CE2C2-5B3A-4A53-8D5C-A21F39F115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1029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0EC5960-A59B-4029-BB81-32B4A7B702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7657" y="550146"/>
            <a:ext cx="3933372" cy="329614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AC1FB60-2D29-43A5-965A-EC8B98D92A2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41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3C5A79C-626D-43FB-9E69-6EC99A7D9C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30" t="1204" r="1591" b="16319"/>
          <a:stretch/>
        </p:blipFill>
        <p:spPr>
          <a:xfrm>
            <a:off x="-1" y="-1"/>
            <a:ext cx="12192001" cy="58637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30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a city at sunset&#10;&#10;Description automatically generated">
            <a:extLst>
              <a:ext uri="{FF2B5EF4-FFF2-40B4-BE49-F238E27FC236}">
                <a16:creationId xmlns:a16="http://schemas.microsoft.com/office/drawing/2014/main" id="{8EFE462B-AB2E-1249-82BC-E9F86E6023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876A1EE-A822-CE48-87CF-ABC5534A2A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75F2CAF-394E-4F04-9042-44B70ECAD8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A7F0C9-AA1D-4DE5-91F8-1AAF9D3962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7425" y="2772229"/>
            <a:ext cx="6484938" cy="8418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break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CA097D-F23B-4824-A9C2-0286F5A6EE5C}"/>
              </a:ext>
            </a:extLst>
          </p:cNvPr>
          <p:cNvSpPr/>
          <p:nvPr userDrawn="1"/>
        </p:nvSpPr>
        <p:spPr>
          <a:xfrm>
            <a:off x="1190171" y="2206171"/>
            <a:ext cx="1886858" cy="191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03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0552950-5330-4248-B8F3-9E7371BEC3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71" t="6094" r="62143" b="2026"/>
          <a:stretch/>
        </p:blipFill>
        <p:spPr>
          <a:xfrm>
            <a:off x="7590971" y="0"/>
            <a:ext cx="4601029" cy="6858000"/>
          </a:xfrm>
          <a:prstGeom prst="rect">
            <a:avLst/>
          </a:prstGeom>
        </p:spPr>
      </p:pic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A34E9BD-EB2B-4E6A-BAF4-36704A6BB0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71082" y="2772229"/>
            <a:ext cx="4789261" cy="8418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5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break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BA0429-E542-455F-B44F-D7FEDDA09F55}"/>
              </a:ext>
            </a:extLst>
          </p:cNvPr>
          <p:cNvSpPr/>
          <p:nvPr userDrawn="1"/>
        </p:nvSpPr>
        <p:spPr>
          <a:xfrm>
            <a:off x="493485" y="-1"/>
            <a:ext cx="1799772" cy="4122057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EC6388B-D457-4A1E-9FFF-457A24289D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2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56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2" r:id="rId3"/>
    <p:sldLayoutId id="2147483653" r:id="rId4"/>
    <p:sldLayoutId id="2147483654" r:id="rId5"/>
    <p:sldLayoutId id="2147483651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CAA72B-BDCD-476F-A903-F3BD444B5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AEF5C-3C94-4208-A428-6D143F2A5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6747A-9CA0-4C10-BFE5-9C1125D0D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64B60-622F-4C2C-961E-04C9E6A04E7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5B457-1908-4CA7-AACB-7C45F8629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4218D-1AC0-4551-900B-4AF76EDE6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9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svg"/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11" Type="http://schemas.openxmlformats.org/officeDocument/2006/relationships/image" Target="../media/image88.svg"/><Relationship Id="rId5" Type="http://schemas.openxmlformats.org/officeDocument/2006/relationships/image" Target="../media/image82.sv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svg"/><Relationship Id="rId1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4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5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7732FE-D6DE-415D-897B-19C5B9DB471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AC6F0-0CF1-4A5E-A6C3-4E59E20C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881" y="180975"/>
            <a:ext cx="4095750" cy="6677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D1C26E-875C-48D3-B1C3-6A7F78A7C4E0}"/>
              </a:ext>
            </a:extLst>
          </p:cNvPr>
          <p:cNvSpPr txBox="1"/>
          <p:nvPr/>
        </p:nvSpPr>
        <p:spPr>
          <a:xfrm>
            <a:off x="249328" y="1649329"/>
            <a:ext cx="5427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99D20"/>
                </a:solidFill>
                <a:cs typeface="Arial" panose="020B0604020202020204" pitchFamily="34" charset="0"/>
              </a:rPr>
              <a:t>PowerShell Remoting: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Don’t fear the</a:t>
            </a:r>
            <a:b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 Windows Remote Shell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67BC50-097E-4DDA-963D-3BFBBF52B348}"/>
              </a:ext>
            </a:extLst>
          </p:cNvPr>
          <p:cNvSpPr/>
          <p:nvPr/>
        </p:nvSpPr>
        <p:spPr>
          <a:xfrm>
            <a:off x="1912620" y="3634740"/>
            <a:ext cx="1950720" cy="6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B11718-01FA-4A9C-9519-51BF00DC066F}"/>
              </a:ext>
            </a:extLst>
          </p:cNvPr>
          <p:cNvSpPr txBox="1"/>
          <p:nvPr/>
        </p:nvSpPr>
        <p:spPr>
          <a:xfrm>
            <a:off x="511728" y="4157871"/>
            <a:ext cx="5014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99D20"/>
                </a:solidFill>
                <a:cs typeface="Arial" panose="020B0604020202020204" pitchFamily="34" charset="0"/>
              </a:rPr>
              <a:t>Mike Kanakos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Active Directory Engineer: MetLife</a:t>
            </a:r>
          </a:p>
        </p:txBody>
      </p:sp>
      <p:pic>
        <p:nvPicPr>
          <p:cNvPr id="3074" name="Picture 2" descr="Hybrid Identity Protection Conference">
            <a:extLst>
              <a:ext uri="{FF2B5EF4-FFF2-40B4-BE49-F238E27FC236}">
                <a16:creationId xmlns:a16="http://schemas.microsoft.com/office/drawing/2014/main" id="{E523271F-F1C9-4150-9D14-17257F1C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685" y="6046375"/>
            <a:ext cx="1261407" cy="72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387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CE8CA4-B1A6-41CC-97A4-3852F3B0F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0939"/>
          </a:xfrm>
          <a:prstGeom prst="rect">
            <a:avLst/>
          </a:prstGeom>
        </p:spPr>
      </p:pic>
      <p:pic>
        <p:nvPicPr>
          <p:cNvPr id="9" name="Picture 8" descr="A picture containing large, car, sitting, white&#10;&#10;Description automatically generated">
            <a:extLst>
              <a:ext uri="{FF2B5EF4-FFF2-40B4-BE49-F238E27FC236}">
                <a16:creationId xmlns:a16="http://schemas.microsoft.com/office/drawing/2014/main" id="{FE00E6B9-854B-48A3-B7F2-1451E0A61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39"/>
            <a:ext cx="12192000" cy="4199467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2BB665C5-9BEB-4ACA-8B4D-1FFA31331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39"/>
            <a:ext cx="12192000" cy="4536188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719D01E-A5FC-4E7A-A4DF-27FE3ACF4F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"/>
          <a:stretch/>
        </p:blipFill>
        <p:spPr>
          <a:xfrm>
            <a:off x="-1" y="230939"/>
            <a:ext cx="12049125" cy="59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9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170392-0BC2-4F97-99C2-85C9D651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313" y="0"/>
            <a:ext cx="4101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2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B762D-43E8-4BA6-8CA5-67DBE986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733675"/>
            <a:ext cx="6953250" cy="11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A60FD7-4FD9-4FD4-99A5-957118E077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7" r="5969" b="-2"/>
          <a:stretch/>
        </p:blipFill>
        <p:spPr>
          <a:xfrm>
            <a:off x="3829546" y="1225388"/>
            <a:ext cx="4532908" cy="51603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F79C67-6CA6-41BB-AE71-644F3E81BC0D}"/>
              </a:ext>
            </a:extLst>
          </p:cNvPr>
          <p:cNvSpPr txBox="1">
            <a:spLocks/>
          </p:cNvSpPr>
          <p:nvPr/>
        </p:nvSpPr>
        <p:spPr>
          <a:xfrm>
            <a:off x="638874" y="342900"/>
            <a:ext cx="10914252" cy="6477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+mn-lt"/>
              </a:rPr>
              <a:t>What happens when PowerShell remoting is turned off? </a:t>
            </a:r>
          </a:p>
        </p:txBody>
      </p:sp>
    </p:spTree>
    <p:extLst>
      <p:ext uri="{BB962C8B-B14F-4D97-AF65-F5344CB8AC3E}">
        <p14:creationId xmlns:p14="http://schemas.microsoft.com/office/powerpoint/2010/main" val="2842908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EC6941-56D3-4B81-B1F7-062FCE4CF3BC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A855FE-3251-424C-BD7F-0CC52D299D03}"/>
              </a:ext>
            </a:extLst>
          </p:cNvPr>
          <p:cNvSpPr/>
          <p:nvPr/>
        </p:nvSpPr>
        <p:spPr>
          <a:xfrm>
            <a:off x="5997430" y="1469186"/>
            <a:ext cx="479465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 C:\&gt; get-command -Noun *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CommandType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           Name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-----------    	              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Connect-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Disable-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Disconnect-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Enable-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Enter-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Exit-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Export-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PSSessionCapability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Import-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PSSessionConfigurationFile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PSSessionOption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Receive-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Register-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Remove-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Set-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Test-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PSSessionConfigurationFile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Unregister-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1A51B-3BA5-413D-B0E6-9AFEA4E4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30" y="276467"/>
            <a:ext cx="10515600" cy="80933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PS cmdlets that support remoting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2BBEB5-BF9B-48D6-9320-90CC13E3B897}"/>
              </a:ext>
            </a:extLst>
          </p:cNvPr>
          <p:cNvSpPr/>
          <p:nvPr/>
        </p:nvSpPr>
        <p:spPr>
          <a:xfrm>
            <a:off x="838200" y="1469186"/>
            <a:ext cx="479465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 C:\&gt; get-command -Noun *cim*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CommandType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Name            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----------                   -------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CimAssociatedInstance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CimClass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CimInstance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CimSession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Invoke-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CimMethod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CimInstance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CimSession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CimSessionOption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Register-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CimIndicationEvent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Remove-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CimInstance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Remove-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Set-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CimInstance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Invoke-Command   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133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B3782B9-7ECF-4E86-AD7C-17C2AB82CB57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26E98-2ECB-463D-BBF6-92996662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12" y="8098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PSREMOTING: </a:t>
            </a:r>
            <a:br>
              <a:rPr lang="en-US" sz="4000" b="1" dirty="0">
                <a:solidFill>
                  <a:schemeClr val="bg1"/>
                </a:solidFill>
                <a:latin typeface="+mn-lt"/>
              </a:rPr>
            </a:br>
            <a:r>
              <a:rPr lang="en-US" sz="4000" b="1" dirty="0">
                <a:solidFill>
                  <a:schemeClr val="bg1"/>
                </a:solidFill>
                <a:latin typeface="+mn-lt"/>
              </a:rPr>
              <a:t>“The Road to a Remote Computer”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526A77-C5DB-4433-818D-3185411AD4A0}"/>
              </a:ext>
            </a:extLst>
          </p:cNvPr>
          <p:cNvCxnSpPr>
            <a:cxnSpLocks/>
          </p:cNvCxnSpPr>
          <p:nvPr/>
        </p:nvCxnSpPr>
        <p:spPr>
          <a:xfrm>
            <a:off x="4434991" y="2721954"/>
            <a:ext cx="2186632" cy="2180301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FF9B50-4E07-4A4B-8745-3EFC77A9B389}"/>
              </a:ext>
            </a:extLst>
          </p:cNvPr>
          <p:cNvCxnSpPr>
            <a:cxnSpLocks/>
          </p:cNvCxnSpPr>
          <p:nvPr/>
        </p:nvCxnSpPr>
        <p:spPr>
          <a:xfrm flipV="1">
            <a:off x="4329429" y="2721954"/>
            <a:ext cx="2091382" cy="2180301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EE59BDB7-7F1D-4690-8F77-52D8DC067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2425" y="2121747"/>
            <a:ext cx="914400" cy="914400"/>
          </a:xfrm>
          <a:prstGeom prst="rect">
            <a:avLst/>
          </a:prstGeom>
        </p:spPr>
      </p:pic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662C6B05-DC75-4387-88A8-74121029A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6160" y="2789025"/>
            <a:ext cx="494243" cy="494243"/>
          </a:xfrm>
          <a:prstGeom prst="rect">
            <a:avLst/>
          </a:prstGeom>
        </p:spPr>
      </p:pic>
      <p:pic>
        <p:nvPicPr>
          <p:cNvPr id="9" name="Graphic 8" descr="Unlock">
            <a:extLst>
              <a:ext uri="{FF2B5EF4-FFF2-40B4-BE49-F238E27FC236}">
                <a16:creationId xmlns:a16="http://schemas.microsoft.com/office/drawing/2014/main" id="{FE66CA19-8CAC-499B-891E-91B65D93A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4481" y="4082436"/>
            <a:ext cx="519971" cy="519971"/>
          </a:xfrm>
          <a:prstGeom prst="rect">
            <a:avLst/>
          </a:prstGeom>
        </p:spPr>
      </p:pic>
      <p:pic>
        <p:nvPicPr>
          <p:cNvPr id="10" name="Graphic 9" descr="Computer">
            <a:extLst>
              <a:ext uri="{FF2B5EF4-FFF2-40B4-BE49-F238E27FC236}">
                <a16:creationId xmlns:a16="http://schemas.microsoft.com/office/drawing/2014/main" id="{B0FD9960-1D4E-4FCC-9C74-B36561998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0811" y="2121747"/>
            <a:ext cx="914400" cy="914400"/>
          </a:xfrm>
          <a:prstGeom prst="rect">
            <a:avLst/>
          </a:prstGeom>
        </p:spPr>
      </p:pic>
      <p:pic>
        <p:nvPicPr>
          <p:cNvPr id="11" name="Graphic 10" descr="Lock">
            <a:extLst>
              <a:ext uri="{FF2B5EF4-FFF2-40B4-BE49-F238E27FC236}">
                <a16:creationId xmlns:a16="http://schemas.microsoft.com/office/drawing/2014/main" id="{39E1E8DA-85A1-4366-8BAA-87257171A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3506" y="2789025"/>
            <a:ext cx="494243" cy="494243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C4500ECF-FE2B-4323-99B8-63E5DF311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8146" y="3311843"/>
            <a:ext cx="914400" cy="914400"/>
          </a:xfrm>
          <a:prstGeom prst="rect">
            <a:avLst/>
          </a:prstGeom>
        </p:spPr>
      </p:pic>
      <p:pic>
        <p:nvPicPr>
          <p:cNvPr id="13" name="Graphic 12" descr="Lock">
            <a:extLst>
              <a:ext uri="{FF2B5EF4-FFF2-40B4-BE49-F238E27FC236}">
                <a16:creationId xmlns:a16="http://schemas.microsoft.com/office/drawing/2014/main" id="{AE55A57F-B29B-4B66-83A9-1AB3C100F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946" y="3956367"/>
            <a:ext cx="494243" cy="494243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81AAE619-31CD-4B2F-ADA6-7762612C6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0120" y="3311843"/>
            <a:ext cx="914400" cy="914400"/>
          </a:xfrm>
          <a:prstGeom prst="rect">
            <a:avLst/>
          </a:prstGeom>
        </p:spPr>
      </p:pic>
      <p:pic>
        <p:nvPicPr>
          <p:cNvPr id="15" name="Graphic 14" descr="Lock">
            <a:extLst>
              <a:ext uri="{FF2B5EF4-FFF2-40B4-BE49-F238E27FC236}">
                <a16:creationId xmlns:a16="http://schemas.microsoft.com/office/drawing/2014/main" id="{E2B4349D-4AFE-4BF5-B1C9-907CAE77B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715" y="4019600"/>
            <a:ext cx="494243" cy="494243"/>
          </a:xfrm>
          <a:prstGeom prst="rect">
            <a:avLst/>
          </a:prstGeom>
        </p:spPr>
      </p:pic>
      <p:pic>
        <p:nvPicPr>
          <p:cNvPr id="16" name="Graphic 15" descr="Computer">
            <a:extLst>
              <a:ext uri="{FF2B5EF4-FFF2-40B4-BE49-F238E27FC236}">
                <a16:creationId xmlns:a16="http://schemas.microsoft.com/office/drawing/2014/main" id="{AB20C53C-655B-44BD-A2AC-5EFC8107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2425" y="4685161"/>
            <a:ext cx="914400" cy="914400"/>
          </a:xfrm>
          <a:prstGeom prst="rect">
            <a:avLst/>
          </a:prstGeom>
        </p:spPr>
      </p:pic>
      <p:pic>
        <p:nvPicPr>
          <p:cNvPr id="17" name="Graphic 16" descr="Lock">
            <a:extLst>
              <a:ext uri="{FF2B5EF4-FFF2-40B4-BE49-F238E27FC236}">
                <a16:creationId xmlns:a16="http://schemas.microsoft.com/office/drawing/2014/main" id="{55A1A542-F273-4FD5-A909-9DAB58C23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9429" y="5352440"/>
            <a:ext cx="494243" cy="494243"/>
          </a:xfrm>
          <a:prstGeom prst="rect">
            <a:avLst/>
          </a:prstGeom>
        </p:spPr>
      </p:pic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211F0790-5E6F-4506-83C8-E30D8FE7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0811" y="4723129"/>
            <a:ext cx="914400" cy="914400"/>
          </a:xfrm>
          <a:prstGeom prst="rect">
            <a:avLst/>
          </a:prstGeom>
        </p:spPr>
      </p:pic>
      <p:pic>
        <p:nvPicPr>
          <p:cNvPr id="19" name="Graphic 18" descr="Lock">
            <a:extLst>
              <a:ext uri="{FF2B5EF4-FFF2-40B4-BE49-F238E27FC236}">
                <a16:creationId xmlns:a16="http://schemas.microsoft.com/office/drawing/2014/main" id="{CBA71FE4-FE5C-4E25-B899-B03C9C956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3506" y="5390407"/>
            <a:ext cx="494243" cy="4942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305A58-FC45-4C29-A0D3-F135A0AE2B4A}"/>
              </a:ext>
            </a:extLst>
          </p:cNvPr>
          <p:cNvCxnSpPr>
            <a:cxnSpLocks/>
          </p:cNvCxnSpPr>
          <p:nvPr/>
        </p:nvCxnSpPr>
        <p:spPr>
          <a:xfrm flipV="1">
            <a:off x="3615655" y="3730943"/>
            <a:ext cx="4026716" cy="3810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1" name="Graphic 20" descr="Unlock">
            <a:extLst>
              <a:ext uri="{FF2B5EF4-FFF2-40B4-BE49-F238E27FC236}">
                <a16:creationId xmlns:a16="http://schemas.microsoft.com/office/drawing/2014/main" id="{12E269E8-B284-4B8A-BC6C-F1A77861F6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2409" y="2864400"/>
            <a:ext cx="519971" cy="519971"/>
          </a:xfrm>
          <a:prstGeom prst="rect">
            <a:avLst/>
          </a:prstGeom>
        </p:spPr>
      </p:pic>
      <p:pic>
        <p:nvPicPr>
          <p:cNvPr id="22" name="Graphic 21" descr="Unlock">
            <a:extLst>
              <a:ext uri="{FF2B5EF4-FFF2-40B4-BE49-F238E27FC236}">
                <a16:creationId xmlns:a16="http://schemas.microsoft.com/office/drawing/2014/main" id="{FCB2A1E3-7E79-48EC-B2E1-8AE516DB6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5611" y="2860202"/>
            <a:ext cx="519971" cy="519971"/>
          </a:xfrm>
          <a:prstGeom prst="rect">
            <a:avLst/>
          </a:prstGeom>
        </p:spPr>
      </p:pic>
      <p:pic>
        <p:nvPicPr>
          <p:cNvPr id="23" name="Graphic 22" descr="Unlock">
            <a:extLst>
              <a:ext uri="{FF2B5EF4-FFF2-40B4-BE49-F238E27FC236}">
                <a16:creationId xmlns:a16="http://schemas.microsoft.com/office/drawing/2014/main" id="{D080D714-5540-46D6-9D40-A4509E911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5360" y="4019600"/>
            <a:ext cx="519971" cy="519971"/>
          </a:xfrm>
          <a:prstGeom prst="rect">
            <a:avLst/>
          </a:prstGeom>
        </p:spPr>
      </p:pic>
      <p:pic>
        <p:nvPicPr>
          <p:cNvPr id="24" name="Graphic 23" descr="Unlock">
            <a:extLst>
              <a:ext uri="{FF2B5EF4-FFF2-40B4-BE49-F238E27FC236}">
                <a16:creationId xmlns:a16="http://schemas.microsoft.com/office/drawing/2014/main" id="{FB930A5C-D506-433E-9123-2C48445C6F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2018" y="5426931"/>
            <a:ext cx="519971" cy="519971"/>
          </a:xfrm>
          <a:prstGeom prst="rect">
            <a:avLst/>
          </a:prstGeom>
        </p:spPr>
      </p:pic>
      <p:pic>
        <p:nvPicPr>
          <p:cNvPr id="25" name="Graphic 24" descr="Unlock">
            <a:extLst>
              <a:ext uri="{FF2B5EF4-FFF2-40B4-BE49-F238E27FC236}">
                <a16:creationId xmlns:a16="http://schemas.microsoft.com/office/drawing/2014/main" id="{279C8690-4EEE-4A00-8B5E-ADA75F253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5610" y="5467893"/>
            <a:ext cx="519971" cy="5199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790A9A-619B-43FF-8D95-A9815BB37AC2}"/>
              </a:ext>
            </a:extLst>
          </p:cNvPr>
          <p:cNvSpPr txBox="1"/>
          <p:nvPr/>
        </p:nvSpPr>
        <p:spPr>
          <a:xfrm>
            <a:off x="2864878" y="1569979"/>
            <a:ext cx="612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 Remoting is connection &amp; HANDSHAKE between nodes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9F479D8-AE10-4F25-AF0D-EC58250DA7A9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38B825-2A49-4774-AD4C-8E90B6C07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39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PowerShell Authentication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7BF1D6-78E3-4E0C-8342-BD0530F5B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558" y="2691220"/>
            <a:ext cx="4973016" cy="3237714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PS Remoting was designed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to work with Active Directory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Authentication occurs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using Kerberos for AD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Domain-joined computers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AFEA4C-1FB1-4430-93B2-F1D838C8E0B7}"/>
              </a:ext>
            </a:extLst>
          </p:cNvPr>
          <p:cNvGrpSpPr/>
          <p:nvPr/>
        </p:nvGrpSpPr>
        <p:grpSpPr>
          <a:xfrm>
            <a:off x="818426" y="2691220"/>
            <a:ext cx="2343564" cy="960811"/>
            <a:chOff x="194" y="0"/>
            <a:chExt cx="2343564" cy="96081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9ACD38-8B4A-46AC-9232-810F0EF5770F}"/>
                </a:ext>
              </a:extLst>
            </p:cNvPr>
            <p:cNvSpPr/>
            <p:nvPr/>
          </p:nvSpPr>
          <p:spPr>
            <a:xfrm>
              <a:off x="194" y="0"/>
              <a:ext cx="2343564" cy="96081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0365E6-31E6-47DE-97D0-F5BBE47AB5E0}"/>
                </a:ext>
              </a:extLst>
            </p:cNvPr>
            <p:cNvSpPr txBox="1"/>
            <p:nvPr/>
          </p:nvSpPr>
          <p:spPr>
            <a:xfrm>
              <a:off x="194" y="0"/>
              <a:ext cx="2343564" cy="96081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1492" tIns="165100" rIns="231492" bIns="165100" numCol="1" spcCol="1270" anchor="ctr" anchorCtr="0">
              <a:noAutofit/>
            </a:bodyPr>
            <a:lstStyle/>
            <a:p>
              <a:pPr marL="0" marR="0" lvl="0" indent="0" algn="l" defTabSz="2133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9BF00D-9997-4D18-BE49-59AD16560B8C}"/>
              </a:ext>
            </a:extLst>
          </p:cNvPr>
          <p:cNvGrpSpPr/>
          <p:nvPr/>
        </p:nvGrpSpPr>
        <p:grpSpPr>
          <a:xfrm>
            <a:off x="3467654" y="2756481"/>
            <a:ext cx="2343564" cy="960811"/>
            <a:chOff x="2531243" y="0"/>
            <a:chExt cx="2343564" cy="96081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77D1E6-0F3E-4524-9C8B-5D4695BD3ECB}"/>
                </a:ext>
              </a:extLst>
            </p:cNvPr>
            <p:cNvSpPr/>
            <p:nvPr/>
          </p:nvSpPr>
          <p:spPr>
            <a:xfrm>
              <a:off x="2531243" y="0"/>
              <a:ext cx="2343564" cy="96081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5">
                <a:hueOff val="6718086"/>
                <a:satOff val="-3139"/>
                <a:lumOff val="-352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30E94B-6D48-40C5-9385-01F88C12FBB0}"/>
                </a:ext>
              </a:extLst>
            </p:cNvPr>
            <p:cNvSpPr txBox="1"/>
            <p:nvPr/>
          </p:nvSpPr>
          <p:spPr>
            <a:xfrm>
              <a:off x="2531243" y="0"/>
              <a:ext cx="2343564" cy="96081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1492" tIns="165100" rIns="231492" bIns="165100" numCol="1" spcCol="1270" anchor="ctr" anchorCtr="0">
              <a:noAutofit/>
            </a:bodyPr>
            <a:lstStyle/>
            <a:p>
              <a:pPr marL="0" marR="0" lvl="0" indent="0" algn="l" defTabSz="2133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A0E5BF-D002-469E-8986-1E86293592A5}"/>
              </a:ext>
            </a:extLst>
          </p:cNvPr>
          <p:cNvGrpSpPr/>
          <p:nvPr/>
        </p:nvGrpSpPr>
        <p:grpSpPr>
          <a:xfrm>
            <a:off x="903513" y="2756481"/>
            <a:ext cx="2479997" cy="2607792"/>
            <a:chOff x="0" y="0"/>
            <a:chExt cx="2479997" cy="26077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1DBF2C-4B5E-4943-AF49-DACBD1FEEBEA}"/>
                </a:ext>
              </a:extLst>
            </p:cNvPr>
            <p:cNvSpPr/>
            <p:nvPr/>
          </p:nvSpPr>
          <p:spPr>
            <a:xfrm>
              <a:off x="0" y="0"/>
              <a:ext cx="2479997" cy="2607792"/>
            </a:xfrm>
            <a:prstGeom prst="rect">
              <a:avLst/>
            </a:pr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B41554-88E2-4086-A7C6-7978D854316A}"/>
                </a:ext>
              </a:extLst>
            </p:cNvPr>
            <p:cNvSpPr txBox="1"/>
            <p:nvPr/>
          </p:nvSpPr>
          <p:spPr>
            <a:xfrm>
              <a:off x="0" y="1043116"/>
              <a:ext cx="2479997" cy="15646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44969" tIns="0" rIns="244969" bIns="330200" numCol="1" spcCol="1270" anchor="t" anchorCtr="0">
              <a:noAutofit/>
            </a:bodyPr>
            <a:lstStyle/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PowerShell session authenticates against remote client.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 Enter-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PSSession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 Invoke-Command</a:t>
              </a:r>
            </a:p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 Any CIM cmdlets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F707CF-7C16-466C-B6CE-1A0617DF3302}"/>
              </a:ext>
            </a:extLst>
          </p:cNvPr>
          <p:cNvGrpSpPr/>
          <p:nvPr/>
        </p:nvGrpSpPr>
        <p:grpSpPr>
          <a:xfrm>
            <a:off x="3540203" y="2756481"/>
            <a:ext cx="2479997" cy="2607792"/>
            <a:chOff x="2636690" y="0"/>
            <a:chExt cx="2479997" cy="260779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732E7C-4B8E-4028-B79E-AD131C3D8F9A}"/>
                </a:ext>
              </a:extLst>
            </p:cNvPr>
            <p:cNvSpPr/>
            <p:nvPr/>
          </p:nvSpPr>
          <p:spPr>
            <a:xfrm>
              <a:off x="2636690" y="0"/>
              <a:ext cx="2479997" cy="2607792"/>
            </a:xfrm>
            <a:prstGeom prst="rect">
              <a:avLst/>
            </a:prstGeom>
          </p:spPr>
          <p:style>
            <a:lnRef idx="1">
              <a:schemeClr val="accent4">
                <a:hueOff val="3266964"/>
                <a:satOff val="-13592"/>
                <a:lumOff val="3203"/>
                <a:alphaOff val="0"/>
              </a:schemeClr>
            </a:lnRef>
            <a:fillRef idx="2">
              <a:schemeClr val="accent4">
                <a:hueOff val="3266964"/>
                <a:satOff val="-13592"/>
                <a:lumOff val="3203"/>
                <a:alphaOff val="0"/>
              </a:schemeClr>
            </a:fillRef>
            <a:effectRef idx="1">
              <a:schemeClr val="accent4">
                <a:hueOff val="3266964"/>
                <a:satOff val="-13592"/>
                <a:lumOff val="3203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773693-747D-40C3-B178-0D7982E75F16}"/>
                </a:ext>
              </a:extLst>
            </p:cNvPr>
            <p:cNvSpPr txBox="1"/>
            <p:nvPr/>
          </p:nvSpPr>
          <p:spPr>
            <a:xfrm>
              <a:off x="2636690" y="1043116"/>
              <a:ext cx="2479997" cy="15646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44969" tIns="0" rIns="244969" bIns="330200" numCol="1" spcCol="1270" anchor="t" anchorCtr="0">
              <a:noAutofit/>
            </a:bodyPr>
            <a:lstStyle/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Identity confirmed. Privileges granted based on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group membership on remote PC</a:t>
              </a:r>
            </a:p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PS session created on remote system via 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WS-MAN / WinRM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44DB29-3E33-401F-ACF8-DE83694440DB}"/>
              </a:ext>
            </a:extLst>
          </p:cNvPr>
          <p:cNvGrpSpPr/>
          <p:nvPr/>
        </p:nvGrpSpPr>
        <p:grpSpPr>
          <a:xfrm>
            <a:off x="903513" y="2821742"/>
            <a:ext cx="2479997" cy="1043116"/>
            <a:chOff x="205" y="0"/>
            <a:chExt cx="2479997" cy="104311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FED542-57E7-4C46-A890-58719212B948}"/>
                </a:ext>
              </a:extLst>
            </p:cNvPr>
            <p:cNvSpPr/>
            <p:nvPr/>
          </p:nvSpPr>
          <p:spPr>
            <a:xfrm>
              <a:off x="205" y="0"/>
              <a:ext cx="2479997" cy="1043116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1">
              <a:scrgbClr r="0" g="0" b="0"/>
            </a:lnRef>
            <a:fillRef idx="2">
              <a:scrgbClr r="0" g="0" b="0"/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84BB3B-B4AA-41C0-B191-3C34544FBD9C}"/>
                </a:ext>
              </a:extLst>
            </p:cNvPr>
            <p:cNvSpPr txBox="1"/>
            <p:nvPr/>
          </p:nvSpPr>
          <p:spPr>
            <a:xfrm>
              <a:off x="205" y="0"/>
              <a:ext cx="2479997" cy="10431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44969" tIns="165100" rIns="244969" bIns="165100" numCol="1" spcCol="1270" anchor="ctr" anchorCtr="0">
              <a:noAutofit/>
            </a:bodyPr>
            <a:lstStyle/>
            <a:p>
              <a:pPr marL="0" marR="0" lvl="0" indent="0" algn="l" defTabSz="2266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2F5A49-0FAC-4F91-91C5-90F15DB07A09}"/>
              </a:ext>
            </a:extLst>
          </p:cNvPr>
          <p:cNvGrpSpPr/>
          <p:nvPr/>
        </p:nvGrpSpPr>
        <p:grpSpPr>
          <a:xfrm>
            <a:off x="3540204" y="2821742"/>
            <a:ext cx="2479996" cy="1043116"/>
            <a:chOff x="2678602" y="0"/>
            <a:chExt cx="2479997" cy="104311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D3AFD7-DA08-468B-9072-27B84D9DD519}"/>
                </a:ext>
              </a:extLst>
            </p:cNvPr>
            <p:cNvSpPr/>
            <p:nvPr/>
          </p:nvSpPr>
          <p:spPr>
            <a:xfrm>
              <a:off x="2678602" y="0"/>
              <a:ext cx="2479997" cy="1043116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1">
              <a:scrgbClr r="0" g="0" b="0"/>
            </a:lnRef>
            <a:fillRef idx="2">
              <a:scrgbClr r="0" g="0" b="0"/>
            </a:fillRef>
            <a:effectRef idx="1">
              <a:schemeClr val="accent4">
                <a:hueOff val="3266964"/>
                <a:satOff val="-13592"/>
                <a:lumOff val="3203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0DAB84-ADE6-4576-98B2-E4B485D45C16}"/>
                </a:ext>
              </a:extLst>
            </p:cNvPr>
            <p:cNvSpPr txBox="1"/>
            <p:nvPr/>
          </p:nvSpPr>
          <p:spPr>
            <a:xfrm>
              <a:off x="2678602" y="0"/>
              <a:ext cx="2479997" cy="10431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44969" tIns="165100" rIns="244969" bIns="165100" numCol="1" spcCol="1270" anchor="ctr" anchorCtr="0">
              <a:noAutofit/>
            </a:bodyPr>
            <a:lstStyle/>
            <a:p>
              <a:pPr marL="0" marR="0" lvl="0" indent="0" algn="l" defTabSz="2266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73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0822BA5-477E-4BE4-8D86-064614EF1F55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1DEA2-5F8A-4E99-B4F7-AA00B85D1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718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Local Group Membership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B657859-E9D3-4F47-8D89-760B9B939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424"/>
          <a:stretch/>
        </p:blipFill>
        <p:spPr>
          <a:xfrm>
            <a:off x="584410" y="1515638"/>
            <a:ext cx="10629021" cy="4060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E36EE-571B-40A1-B2EA-424321713B08}"/>
              </a:ext>
            </a:extLst>
          </p:cNvPr>
          <p:cNvSpPr/>
          <p:nvPr/>
        </p:nvSpPr>
        <p:spPr>
          <a:xfrm>
            <a:off x="2431841" y="5860973"/>
            <a:ext cx="6934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Remote Management Users = Read Access to client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218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261B0C-CCF4-4648-88C1-518DD305F0FE}"/>
              </a:ext>
            </a:extLst>
          </p:cNvPr>
          <p:cNvSpPr/>
          <p:nvPr/>
        </p:nvSpPr>
        <p:spPr>
          <a:xfrm>
            <a:off x="0" y="0"/>
            <a:ext cx="12192000" cy="204380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56370-736C-4F5A-8F5E-3E2D96CB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976341"/>
            <a:ext cx="10451592" cy="937010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Enabling PSREMOTING via Group Policy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553C329-3E91-427D-9FEB-60D30D36CC4F}"/>
              </a:ext>
            </a:extLst>
          </p:cNvPr>
          <p:cNvGraphicFramePr/>
          <p:nvPr/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9868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050" name="Picture 2" descr="https://4sysops.com/wp-content/uploads/bp-attachments/504146/Allow-remote-server-management-through-WinRM.png">
            <a:extLst>
              <a:ext uri="{FF2B5EF4-FFF2-40B4-BE49-F238E27FC236}">
                <a16:creationId xmlns:a16="http://schemas.microsoft.com/office/drawing/2014/main" id="{1FCDE71C-06EE-4D6F-9E1C-2434632A4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7"/>
          <a:stretch/>
        </p:blipFill>
        <p:spPr bwMode="auto">
          <a:xfrm>
            <a:off x="1931437" y="88128"/>
            <a:ext cx="8369559" cy="443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EE1ACF3-AD6D-4273-A198-D9148654A6BF}"/>
              </a:ext>
            </a:extLst>
          </p:cNvPr>
          <p:cNvSpPr/>
          <p:nvPr/>
        </p:nvSpPr>
        <p:spPr>
          <a:xfrm>
            <a:off x="4878784" y="4824248"/>
            <a:ext cx="6673136" cy="179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Configuration &gt; Policies &gt; 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Administrative Templates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Components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Remote Management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WinRM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WinRM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F5D2BD4-7B7D-4B95-B626-F8E49CA81E1A}"/>
              </a:ext>
            </a:extLst>
          </p:cNvPr>
          <p:cNvSpPr txBox="1">
            <a:spLocks/>
          </p:cNvSpPr>
          <p:nvPr/>
        </p:nvSpPr>
        <p:spPr>
          <a:xfrm>
            <a:off x="130629" y="4493953"/>
            <a:ext cx="4935893" cy="2122371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Enabling PSREMOTING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with Group Policy</a:t>
            </a:r>
          </a:p>
        </p:txBody>
      </p:sp>
    </p:spTree>
    <p:extLst>
      <p:ext uri="{BB962C8B-B14F-4D97-AF65-F5344CB8AC3E}">
        <p14:creationId xmlns:p14="http://schemas.microsoft.com/office/powerpoint/2010/main" val="4146108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8194" name="Picture 2" descr="https://4sysops.com/wp-content/uploads/bp-attachments/504146/Set-WS-Management-service-to-automatic-startup.png">
            <a:extLst>
              <a:ext uri="{FF2B5EF4-FFF2-40B4-BE49-F238E27FC236}">
                <a16:creationId xmlns:a16="http://schemas.microsoft.com/office/drawing/2014/main" id="{A6918CD9-165F-475C-8D4B-1A6469310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66"/>
          <a:stretch/>
        </p:blipFill>
        <p:spPr bwMode="auto">
          <a:xfrm>
            <a:off x="1519136" y="45826"/>
            <a:ext cx="9150680" cy="430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EE1ACF3-AD6D-4273-A198-D9148654A6BF}"/>
              </a:ext>
            </a:extLst>
          </p:cNvPr>
          <p:cNvSpPr/>
          <p:nvPr/>
        </p:nvSpPr>
        <p:spPr>
          <a:xfrm>
            <a:off x="4878784" y="4677534"/>
            <a:ext cx="6673136" cy="1938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Configuration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Policies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Settings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 Settings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Services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Remote Management (WS-Management)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2BA29B-9268-4D32-A6EC-584D0059E568}"/>
              </a:ext>
            </a:extLst>
          </p:cNvPr>
          <p:cNvSpPr txBox="1">
            <a:spLocks/>
          </p:cNvSpPr>
          <p:nvPr/>
        </p:nvSpPr>
        <p:spPr>
          <a:xfrm>
            <a:off x="111968" y="4493953"/>
            <a:ext cx="4935893" cy="2122371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Enabling PSREMOTING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with Group Policy</a:t>
            </a:r>
          </a:p>
        </p:txBody>
      </p:sp>
    </p:spTree>
    <p:extLst>
      <p:ext uri="{BB962C8B-B14F-4D97-AF65-F5344CB8AC3E}">
        <p14:creationId xmlns:p14="http://schemas.microsoft.com/office/powerpoint/2010/main" val="1470950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427543-1C88-4C81-B590-A0AE6C2306F4}"/>
              </a:ext>
            </a:extLst>
          </p:cNvPr>
          <p:cNvSpPr txBox="1"/>
          <p:nvPr/>
        </p:nvSpPr>
        <p:spPr>
          <a:xfrm>
            <a:off x="4236440" y="2023248"/>
            <a:ext cx="75920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Metlife</a:t>
            </a:r>
            <a:r>
              <a:rPr lang="en-US" sz="2000" dirty="0"/>
              <a:t>			Active Directory Engineer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Research-Triangle PSUG	Co-Leader (1300 members!)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PowerShell.org 		Director of Community Engagement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Blog: 			www.networkadm.in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Writer: 			4sysops.com &amp; ipswitch.com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Contributor: 			PowerShell Conference Book</a:t>
            </a:r>
          </a:p>
          <a:p>
            <a:pPr lvl="8"/>
            <a:r>
              <a:rPr lang="en-US" sz="2000" dirty="0"/>
              <a:t>vol. 1 &amp; vol.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Twitter: 			@</a:t>
            </a:r>
            <a:r>
              <a:rPr lang="en-US" sz="2000" dirty="0" err="1"/>
              <a:t>MikeKanakos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Email:			mkanakos@gmail.com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GitHub:			github.com/compwiz32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A86A39-A246-4EDA-8861-BA325C8761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7013" y="522170"/>
            <a:ext cx="10700012" cy="1015663"/>
          </a:xfrm>
        </p:spPr>
        <p:txBody>
          <a:bodyPr/>
          <a:lstStyle/>
          <a:p>
            <a:r>
              <a:rPr lang="en-US" sz="3600" dirty="0">
                <a:solidFill>
                  <a:srgbClr val="F99D20"/>
                </a:solidFill>
                <a:latin typeface="+mn-lt"/>
              </a:rPr>
              <a:t>PowerShell Remoting:</a:t>
            </a:r>
            <a:br>
              <a:rPr lang="en-US" sz="3600" dirty="0">
                <a:solidFill>
                  <a:srgbClr val="F99D20"/>
                </a:solidFill>
                <a:latin typeface="+mn-lt"/>
              </a:rPr>
            </a:br>
            <a:r>
              <a:rPr lang="en-US" sz="3600" dirty="0">
                <a:latin typeface="+mn-lt"/>
              </a:rPr>
              <a:t>Don't Fear the Windows Remote Shell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33E7BC-8A57-4066-A479-1ACB2862E9EE}"/>
              </a:ext>
            </a:extLst>
          </p:cNvPr>
          <p:cNvCxnSpPr>
            <a:cxnSpLocks/>
          </p:cNvCxnSpPr>
          <p:nvPr/>
        </p:nvCxnSpPr>
        <p:spPr>
          <a:xfrm>
            <a:off x="4396509" y="3140364"/>
            <a:ext cx="7158182" cy="0"/>
          </a:xfrm>
          <a:prstGeom prst="line">
            <a:avLst/>
          </a:prstGeom>
          <a:ln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D18C61-0F2D-4EF6-AC42-7464F900B7E7}"/>
              </a:ext>
            </a:extLst>
          </p:cNvPr>
          <p:cNvCxnSpPr>
            <a:cxnSpLocks/>
          </p:cNvCxnSpPr>
          <p:nvPr/>
        </p:nvCxnSpPr>
        <p:spPr>
          <a:xfrm>
            <a:off x="4396509" y="4650510"/>
            <a:ext cx="7158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37B42B6-D2A7-47B0-8BBF-9B3E4CE64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"/>
          <a:stretch/>
        </p:blipFill>
        <p:spPr>
          <a:xfrm>
            <a:off x="1057013" y="2586664"/>
            <a:ext cx="2554096" cy="25641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7AF140-D598-4E52-82BC-617D9B330A94}"/>
              </a:ext>
            </a:extLst>
          </p:cNvPr>
          <p:cNvSpPr/>
          <p:nvPr/>
        </p:nvSpPr>
        <p:spPr>
          <a:xfrm>
            <a:off x="0" y="6027651"/>
            <a:ext cx="1764030" cy="830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34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9218" name="Picture 2" descr="https://4sysops.com/wp-content/uploads/bp-attachments/504146/Allow-inbound-connections-for-Windows-Remote-Management.png">
            <a:extLst>
              <a:ext uri="{FF2B5EF4-FFF2-40B4-BE49-F238E27FC236}">
                <a16:creationId xmlns:a16="http://schemas.microsoft.com/office/drawing/2014/main" id="{D9562FF7-5BBE-435B-9514-4C6A21D6C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96"/>
          <a:stretch/>
        </p:blipFill>
        <p:spPr bwMode="auto">
          <a:xfrm>
            <a:off x="1598551" y="178161"/>
            <a:ext cx="8991850" cy="421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EE1ACF3-AD6D-4273-A198-D9148654A6BF}"/>
              </a:ext>
            </a:extLst>
          </p:cNvPr>
          <p:cNvSpPr/>
          <p:nvPr/>
        </p:nvSpPr>
        <p:spPr>
          <a:xfrm>
            <a:off x="4878784" y="4686300"/>
            <a:ext cx="6673136" cy="2031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Configuration &gt;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Policies &gt;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Settings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 Settings &gt;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Firewall with Advanced Security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AAAF80-013B-4BA4-88DB-EEFD2663CBF7}"/>
              </a:ext>
            </a:extLst>
          </p:cNvPr>
          <p:cNvSpPr txBox="1">
            <a:spLocks/>
          </p:cNvSpPr>
          <p:nvPr/>
        </p:nvSpPr>
        <p:spPr>
          <a:xfrm>
            <a:off x="121298" y="4493953"/>
            <a:ext cx="4935893" cy="2122371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Enabling PSREMOTING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with Group Policy</a:t>
            </a:r>
          </a:p>
        </p:txBody>
      </p:sp>
    </p:spTree>
    <p:extLst>
      <p:ext uri="{BB962C8B-B14F-4D97-AF65-F5344CB8AC3E}">
        <p14:creationId xmlns:p14="http://schemas.microsoft.com/office/powerpoint/2010/main" val="2975414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56370-736C-4F5A-8F5E-3E2D96CB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ea typeface="+mj-ea"/>
                <a:cs typeface="+mj-cs"/>
              </a:rPr>
              <a:t>Controlling access to remote nodes</a:t>
            </a:r>
          </a:p>
        </p:txBody>
      </p:sp>
      <p:cxnSp>
        <p:nvCxnSpPr>
          <p:cNvPr id="10245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https://4sysops.com/wp-content/uploads/bp-attachments/504146/Adding-a-new-domain-group-to-the-local-Remote-Management-Users-group.png">
            <a:extLst>
              <a:ext uri="{FF2B5EF4-FFF2-40B4-BE49-F238E27FC236}">
                <a16:creationId xmlns:a16="http://schemas.microsoft.com/office/drawing/2014/main" id="{194E3E34-2E5C-4C4A-9F69-A109DB2A2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" r="8153" b="26686"/>
          <a:stretch/>
        </p:blipFill>
        <p:spPr bwMode="auto">
          <a:xfrm>
            <a:off x="4823926" y="1339557"/>
            <a:ext cx="7201530" cy="414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05CF9C-C33C-4CFE-AA08-F1E764F30E5D}"/>
              </a:ext>
            </a:extLst>
          </p:cNvPr>
          <p:cNvSpPr/>
          <p:nvPr/>
        </p:nvSpPr>
        <p:spPr>
          <a:xfrm>
            <a:off x="5376691" y="57641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Computer Configuration &gt; Policies &gt;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Security Settings &gt; Restricted Groups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13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56370-736C-4F5A-8F5E-3E2D96CB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PSRemotin</a:t>
            </a:r>
            <a:r>
              <a:rPr lang="en-US" sz="2800" b="1" dirty="0" err="1">
                <a:solidFill>
                  <a:srgbClr val="FFFFFF"/>
                </a:solidFill>
              </a:rPr>
              <a:t>g</a:t>
            </a:r>
            <a:r>
              <a:rPr lang="en-US" sz="2800" b="1" dirty="0">
                <a:solidFill>
                  <a:srgbClr val="FFFFFF"/>
                </a:solidFill>
              </a:rPr>
              <a:t> 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 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IP Filtering</a:t>
            </a:r>
          </a:p>
        </p:txBody>
      </p:sp>
      <p:pic>
        <p:nvPicPr>
          <p:cNvPr id="2050" name="Picture 2" descr="https://4sysops.com/wp-content/uploads/bp-attachments/504146/Allow-remote-server-management-through-WinRM.png">
            <a:extLst>
              <a:ext uri="{FF2B5EF4-FFF2-40B4-BE49-F238E27FC236}">
                <a16:creationId xmlns:a16="http://schemas.microsoft.com/office/drawing/2014/main" id="{1FCDE71C-06EE-4D6F-9E1C-2434632A4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2" r="8253" b="17027"/>
          <a:stretch/>
        </p:blipFill>
        <p:spPr bwMode="auto">
          <a:xfrm>
            <a:off x="4499647" y="961812"/>
            <a:ext cx="6266104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02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56370-736C-4F5A-8F5E-3E2D96CB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8" y="1012004"/>
            <a:ext cx="3817255" cy="479540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+mn-lt"/>
              </a:rPr>
              <a:t>Enabling PSREMOTING: Summary</a:t>
            </a:r>
            <a:endParaRPr lang="en-US" b="1" dirty="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C3248C3D-1E2A-4A11-AA48-7F2A076050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08220" y="494971"/>
          <a:ext cx="7054917" cy="589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4305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3320DD-737A-4AC8-ADAD-E35EBDFC7A93}"/>
              </a:ext>
            </a:extLst>
          </p:cNvPr>
          <p:cNvSpPr txBox="1"/>
          <p:nvPr/>
        </p:nvSpPr>
        <p:spPr>
          <a:xfrm>
            <a:off x="3464509" y="2470150"/>
            <a:ext cx="5262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95913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3320DD-737A-4AC8-ADAD-E35EBDFC7A93}"/>
              </a:ext>
            </a:extLst>
          </p:cNvPr>
          <p:cNvSpPr txBox="1"/>
          <p:nvPr/>
        </p:nvSpPr>
        <p:spPr>
          <a:xfrm>
            <a:off x="2256813" y="260350"/>
            <a:ext cx="7678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Arial" panose="020B0604020202020204" pitchFamily="34" charset="0"/>
              </a:rPr>
              <a:t>JEA: Just Enough Administration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D2BDF-4BC9-4983-81A4-F4A518D27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3305175"/>
            <a:ext cx="6953250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F3A3A-F6DE-4271-AADD-01B2A3FCF560}"/>
              </a:ext>
            </a:extLst>
          </p:cNvPr>
          <p:cNvSpPr txBox="1"/>
          <p:nvPr/>
        </p:nvSpPr>
        <p:spPr>
          <a:xfrm>
            <a:off x="2256813" y="1243688"/>
            <a:ext cx="8110537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Role Based Access for PowerShell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Create a “Role Capability File”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Deploy File to Machines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Create Session Config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Deploy Session Config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Role Capability File + Session Config files = </a:t>
            </a:r>
          </a:p>
        </p:txBody>
      </p:sp>
      <p:pic>
        <p:nvPicPr>
          <p:cNvPr id="6" name="Graphic 5" descr="Lock">
            <a:extLst>
              <a:ext uri="{FF2B5EF4-FFF2-40B4-BE49-F238E27FC236}">
                <a16:creationId xmlns:a16="http://schemas.microsoft.com/office/drawing/2014/main" id="{C12E4A60-109C-47B8-B0F7-5B3D56374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3065" y="4415225"/>
            <a:ext cx="720984" cy="72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3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3320DD-737A-4AC8-ADAD-E35EBDFC7A93}"/>
              </a:ext>
            </a:extLst>
          </p:cNvPr>
          <p:cNvSpPr txBox="1"/>
          <p:nvPr/>
        </p:nvSpPr>
        <p:spPr>
          <a:xfrm>
            <a:off x="2256813" y="260350"/>
            <a:ext cx="7678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Arial" panose="020B0604020202020204" pitchFamily="34" charset="0"/>
              </a:rPr>
              <a:t>JEA: Just Enough Administration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AE901F-AB1F-4B16-B7C9-CF38A02EF95C}"/>
              </a:ext>
            </a:extLst>
          </p:cNvPr>
          <p:cNvGrpSpPr/>
          <p:nvPr/>
        </p:nvGrpSpPr>
        <p:grpSpPr>
          <a:xfrm>
            <a:off x="6324272" y="3835762"/>
            <a:ext cx="615437" cy="615228"/>
            <a:chOff x="5022831" y="1988662"/>
            <a:chExt cx="615437" cy="615228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93500F-4B26-486D-A698-5DC748C02A23}"/>
                </a:ext>
              </a:extLst>
            </p:cNvPr>
            <p:cNvSpPr/>
            <p:nvPr/>
          </p:nvSpPr>
          <p:spPr>
            <a:xfrm>
              <a:off x="5022831" y="1988662"/>
              <a:ext cx="615437" cy="487221"/>
            </a:xfrm>
            <a:custGeom>
              <a:avLst/>
              <a:gdLst>
                <a:gd name="connsiteX0" fmla="*/ 579665 w 615437"/>
                <a:gd name="connsiteY0" fmla="*/ 499915 h 487221"/>
                <a:gd name="connsiteX1" fmla="*/ 35772 w 615437"/>
                <a:gd name="connsiteY1" fmla="*/ 499915 h 487221"/>
                <a:gd name="connsiteX2" fmla="*/ 0 w 615437"/>
                <a:gd name="connsiteY2" fmla="*/ 464142 h 487221"/>
                <a:gd name="connsiteX3" fmla="*/ 0 w 615437"/>
                <a:gd name="connsiteY3" fmla="*/ 35772 h 487221"/>
                <a:gd name="connsiteX4" fmla="*/ 35772 w 615437"/>
                <a:gd name="connsiteY4" fmla="*/ 0 h 487221"/>
                <a:gd name="connsiteX5" fmla="*/ 579665 w 615437"/>
                <a:gd name="connsiteY5" fmla="*/ 0 h 487221"/>
                <a:gd name="connsiteX6" fmla="*/ 615437 w 615437"/>
                <a:gd name="connsiteY6" fmla="*/ 35772 h 487221"/>
                <a:gd name="connsiteX7" fmla="*/ 615437 w 615437"/>
                <a:gd name="connsiteY7" fmla="*/ 464270 h 487221"/>
                <a:gd name="connsiteX8" fmla="*/ 579665 w 615437"/>
                <a:gd name="connsiteY8" fmla="*/ 499915 h 487221"/>
                <a:gd name="connsiteX9" fmla="*/ 35772 w 615437"/>
                <a:gd name="connsiteY9" fmla="*/ 25515 h 487221"/>
                <a:gd name="connsiteX10" fmla="*/ 25643 w 615437"/>
                <a:gd name="connsiteY10" fmla="*/ 35644 h 487221"/>
                <a:gd name="connsiteX11" fmla="*/ 25643 w 615437"/>
                <a:gd name="connsiteY11" fmla="*/ 464142 h 487221"/>
                <a:gd name="connsiteX12" fmla="*/ 35772 w 615437"/>
                <a:gd name="connsiteY12" fmla="*/ 474271 h 487221"/>
                <a:gd name="connsiteX13" fmla="*/ 579665 w 615437"/>
                <a:gd name="connsiteY13" fmla="*/ 474271 h 487221"/>
                <a:gd name="connsiteX14" fmla="*/ 589794 w 615437"/>
                <a:gd name="connsiteY14" fmla="*/ 464142 h 487221"/>
                <a:gd name="connsiteX15" fmla="*/ 589794 w 615437"/>
                <a:gd name="connsiteY15" fmla="*/ 35772 h 487221"/>
                <a:gd name="connsiteX16" fmla="*/ 579665 w 615437"/>
                <a:gd name="connsiteY16" fmla="*/ 25643 h 487221"/>
                <a:gd name="connsiteX17" fmla="*/ 35772 w 615437"/>
                <a:gd name="connsiteY17" fmla="*/ 25643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487221">
                  <a:moveTo>
                    <a:pt x="579665" y="499915"/>
                  </a:moveTo>
                  <a:lnTo>
                    <a:pt x="35772" y="499915"/>
                  </a:lnTo>
                  <a:cubicBezTo>
                    <a:pt x="16027" y="499915"/>
                    <a:pt x="0" y="483888"/>
                    <a:pt x="0" y="464142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0"/>
                  </a:lnTo>
                  <a:cubicBezTo>
                    <a:pt x="615437" y="483888"/>
                    <a:pt x="599410" y="499915"/>
                    <a:pt x="579665" y="499915"/>
                  </a:cubicBezTo>
                  <a:close/>
                  <a:moveTo>
                    <a:pt x="35772" y="25515"/>
                  </a:moveTo>
                  <a:cubicBezTo>
                    <a:pt x="30131" y="25515"/>
                    <a:pt x="25643" y="30131"/>
                    <a:pt x="25643" y="35644"/>
                  </a:cubicBezTo>
                  <a:lnTo>
                    <a:pt x="25643" y="464142"/>
                  </a:lnTo>
                  <a:cubicBezTo>
                    <a:pt x="25643" y="469784"/>
                    <a:pt x="30259" y="474271"/>
                    <a:pt x="35772" y="474271"/>
                  </a:cubicBezTo>
                  <a:lnTo>
                    <a:pt x="579665" y="474271"/>
                  </a:lnTo>
                  <a:cubicBezTo>
                    <a:pt x="585307" y="474271"/>
                    <a:pt x="589794" y="469656"/>
                    <a:pt x="589794" y="464142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AE5AEEA-A29A-4A32-ADE5-108066C2170A}"/>
                </a:ext>
              </a:extLst>
            </p:cNvPr>
            <p:cNvSpPr/>
            <p:nvPr/>
          </p:nvSpPr>
          <p:spPr>
            <a:xfrm>
              <a:off x="5227976" y="2309074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19873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3BA560C-1D36-4A37-8C3F-938FCF6E3212}"/>
                </a:ext>
              </a:extLst>
            </p:cNvPr>
            <p:cNvSpPr/>
            <p:nvPr/>
          </p:nvSpPr>
          <p:spPr>
            <a:xfrm>
              <a:off x="5227976" y="2360361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20002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70B3CB9-73A0-483F-A017-C567C4172767}"/>
                </a:ext>
              </a:extLst>
            </p:cNvPr>
            <p:cNvSpPr/>
            <p:nvPr/>
          </p:nvSpPr>
          <p:spPr>
            <a:xfrm>
              <a:off x="5292084" y="2411647"/>
              <a:ext cx="76930" cy="25643"/>
            </a:xfrm>
            <a:custGeom>
              <a:avLst/>
              <a:gdLst>
                <a:gd name="connsiteX0" fmla="*/ 64108 w 76929"/>
                <a:gd name="connsiteY0" fmla="*/ 25643 h 25643"/>
                <a:gd name="connsiteX1" fmla="*/ 12822 w 76929"/>
                <a:gd name="connsiteY1" fmla="*/ 25643 h 25643"/>
                <a:gd name="connsiteX2" fmla="*/ 0 w 76929"/>
                <a:gd name="connsiteY2" fmla="*/ 12822 h 25643"/>
                <a:gd name="connsiteX3" fmla="*/ 12822 w 76929"/>
                <a:gd name="connsiteY3" fmla="*/ 0 h 25643"/>
                <a:gd name="connsiteX4" fmla="*/ 64108 w 76929"/>
                <a:gd name="connsiteY4" fmla="*/ 0 h 25643"/>
                <a:gd name="connsiteX5" fmla="*/ 76930 w 76929"/>
                <a:gd name="connsiteY5" fmla="*/ 12822 h 25643"/>
                <a:gd name="connsiteX6" fmla="*/ 64108 w 76929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64108" y="0"/>
                  </a:lnTo>
                  <a:cubicBezTo>
                    <a:pt x="71160" y="0"/>
                    <a:pt x="76930" y="5770"/>
                    <a:pt x="76930" y="12822"/>
                  </a:cubicBezTo>
                  <a:cubicBezTo>
                    <a:pt x="76930" y="19873"/>
                    <a:pt x="71160" y="25643"/>
                    <a:pt x="64108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C154E8-97DD-44CE-86AC-6AD4F54B719A}"/>
                </a:ext>
              </a:extLst>
            </p:cNvPr>
            <p:cNvSpPr/>
            <p:nvPr/>
          </p:nvSpPr>
          <p:spPr>
            <a:xfrm>
              <a:off x="5228033" y="2155220"/>
              <a:ext cx="205146" cy="115394"/>
            </a:xfrm>
            <a:custGeom>
              <a:avLst/>
              <a:gdLst>
                <a:gd name="connsiteX0" fmla="*/ 182266 w 205145"/>
                <a:gd name="connsiteY0" fmla="*/ 128211 h 115394"/>
                <a:gd name="connsiteX1" fmla="*/ 22894 w 205145"/>
                <a:gd name="connsiteY1" fmla="*/ 128211 h 115394"/>
                <a:gd name="connsiteX2" fmla="*/ 4303 w 205145"/>
                <a:gd name="connsiteY2" fmla="*/ 119236 h 115394"/>
                <a:gd name="connsiteX3" fmla="*/ 712 w 205145"/>
                <a:gd name="connsiteY3" fmla="*/ 101157 h 115394"/>
                <a:gd name="connsiteX4" fmla="*/ 16996 w 205145"/>
                <a:gd name="connsiteY4" fmla="*/ 28074 h 115394"/>
                <a:gd name="connsiteX5" fmla="*/ 31356 w 205145"/>
                <a:gd name="connsiteY5" fmla="*/ 12688 h 115394"/>
                <a:gd name="connsiteX6" fmla="*/ 68667 w 205145"/>
                <a:gd name="connsiteY6" fmla="*/ 636 h 115394"/>
                <a:gd name="connsiteX7" fmla="*/ 84822 w 205145"/>
                <a:gd name="connsiteY7" fmla="*/ 8842 h 115394"/>
                <a:gd name="connsiteX8" fmla="*/ 76616 w 205145"/>
                <a:gd name="connsiteY8" fmla="*/ 24997 h 115394"/>
                <a:gd name="connsiteX9" fmla="*/ 41485 w 205145"/>
                <a:gd name="connsiteY9" fmla="*/ 36408 h 115394"/>
                <a:gd name="connsiteX10" fmla="*/ 26741 w 205145"/>
                <a:gd name="connsiteY10" fmla="*/ 102568 h 115394"/>
                <a:gd name="connsiteX11" fmla="*/ 178548 w 205145"/>
                <a:gd name="connsiteY11" fmla="*/ 102568 h 115394"/>
                <a:gd name="connsiteX12" fmla="*/ 163675 w 205145"/>
                <a:gd name="connsiteY12" fmla="*/ 36408 h 115394"/>
                <a:gd name="connsiteX13" fmla="*/ 128544 w 205145"/>
                <a:gd name="connsiteY13" fmla="*/ 24997 h 115394"/>
                <a:gd name="connsiteX14" fmla="*/ 120338 w 205145"/>
                <a:gd name="connsiteY14" fmla="*/ 8842 h 115394"/>
                <a:gd name="connsiteX15" fmla="*/ 136494 w 205145"/>
                <a:gd name="connsiteY15" fmla="*/ 636 h 115394"/>
                <a:gd name="connsiteX16" fmla="*/ 173548 w 205145"/>
                <a:gd name="connsiteY16" fmla="*/ 12560 h 115394"/>
                <a:gd name="connsiteX17" fmla="*/ 188036 w 205145"/>
                <a:gd name="connsiteY17" fmla="*/ 27561 h 115394"/>
                <a:gd name="connsiteX18" fmla="*/ 204576 w 205145"/>
                <a:gd name="connsiteY18" fmla="*/ 101799 h 115394"/>
                <a:gd name="connsiteX19" fmla="*/ 200858 w 205145"/>
                <a:gd name="connsiteY19" fmla="*/ 119236 h 115394"/>
                <a:gd name="connsiteX20" fmla="*/ 182266 w 205145"/>
                <a:gd name="connsiteY20" fmla="*/ 12821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2266" y="128211"/>
                  </a:moveTo>
                  <a:lnTo>
                    <a:pt x="22894" y="128211"/>
                  </a:lnTo>
                  <a:cubicBezTo>
                    <a:pt x="15585" y="128211"/>
                    <a:pt x="8662" y="124877"/>
                    <a:pt x="4303" y="119236"/>
                  </a:cubicBezTo>
                  <a:cubicBezTo>
                    <a:pt x="328" y="113979"/>
                    <a:pt x="-954" y="107440"/>
                    <a:pt x="712" y="101157"/>
                  </a:cubicBezTo>
                  <a:lnTo>
                    <a:pt x="16996" y="28074"/>
                  </a:lnTo>
                  <a:cubicBezTo>
                    <a:pt x="19048" y="20638"/>
                    <a:pt x="24304" y="15124"/>
                    <a:pt x="31356" y="12688"/>
                  </a:cubicBezTo>
                  <a:lnTo>
                    <a:pt x="68667" y="636"/>
                  </a:lnTo>
                  <a:cubicBezTo>
                    <a:pt x="75463" y="-1544"/>
                    <a:pt x="82643" y="2175"/>
                    <a:pt x="84822" y="8842"/>
                  </a:cubicBezTo>
                  <a:cubicBezTo>
                    <a:pt x="87002" y="15637"/>
                    <a:pt x="83284" y="22817"/>
                    <a:pt x="76616" y="24997"/>
                  </a:cubicBezTo>
                  <a:lnTo>
                    <a:pt x="41485" y="36408"/>
                  </a:lnTo>
                  <a:lnTo>
                    <a:pt x="26741" y="102568"/>
                  </a:lnTo>
                  <a:lnTo>
                    <a:pt x="178548" y="102568"/>
                  </a:lnTo>
                  <a:lnTo>
                    <a:pt x="163675" y="36408"/>
                  </a:lnTo>
                  <a:lnTo>
                    <a:pt x="128544" y="24997"/>
                  </a:lnTo>
                  <a:cubicBezTo>
                    <a:pt x="121748" y="22817"/>
                    <a:pt x="118158" y="15637"/>
                    <a:pt x="120338" y="8842"/>
                  </a:cubicBezTo>
                  <a:cubicBezTo>
                    <a:pt x="122518" y="2046"/>
                    <a:pt x="129698" y="-1544"/>
                    <a:pt x="136494" y="636"/>
                  </a:cubicBezTo>
                  <a:lnTo>
                    <a:pt x="173548" y="12560"/>
                  </a:lnTo>
                  <a:cubicBezTo>
                    <a:pt x="180856" y="15124"/>
                    <a:pt x="186113" y="20638"/>
                    <a:pt x="188036" y="27561"/>
                  </a:cubicBezTo>
                  <a:lnTo>
                    <a:pt x="204576" y="101799"/>
                  </a:lnTo>
                  <a:cubicBezTo>
                    <a:pt x="206115" y="107568"/>
                    <a:pt x="204833" y="114107"/>
                    <a:pt x="200858" y="119236"/>
                  </a:cubicBezTo>
                  <a:cubicBezTo>
                    <a:pt x="196499" y="124877"/>
                    <a:pt x="189575" y="128211"/>
                    <a:pt x="182266" y="12821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BA4F4BC-4C9D-4D61-9A92-6DB8A7DE1576}"/>
                </a:ext>
              </a:extLst>
            </p:cNvPr>
            <p:cNvSpPr/>
            <p:nvPr/>
          </p:nvSpPr>
          <p:spPr>
            <a:xfrm>
              <a:off x="5287725" y="2039820"/>
              <a:ext cx="76930" cy="115394"/>
            </a:xfrm>
            <a:custGeom>
              <a:avLst/>
              <a:gdLst>
                <a:gd name="connsiteX0" fmla="*/ 42824 w 76929"/>
                <a:gd name="connsiteY0" fmla="*/ 115394 h 115394"/>
                <a:gd name="connsiteX1" fmla="*/ 38849 w 76929"/>
                <a:gd name="connsiteY1" fmla="*/ 114753 h 115394"/>
                <a:gd name="connsiteX2" fmla="*/ 0 w 76929"/>
                <a:gd name="connsiteY2" fmla="*/ 52697 h 115394"/>
                <a:gd name="connsiteX3" fmla="*/ 42696 w 76929"/>
                <a:gd name="connsiteY3" fmla="*/ 0 h 115394"/>
                <a:gd name="connsiteX4" fmla="*/ 85392 w 76929"/>
                <a:gd name="connsiteY4" fmla="*/ 52697 h 115394"/>
                <a:gd name="connsiteX5" fmla="*/ 46543 w 76929"/>
                <a:gd name="connsiteY5" fmla="*/ 114753 h 115394"/>
                <a:gd name="connsiteX6" fmla="*/ 42824 w 76929"/>
                <a:gd name="connsiteY6" fmla="*/ 115394 h 115394"/>
                <a:gd name="connsiteX7" fmla="*/ 42824 w 76929"/>
                <a:gd name="connsiteY7" fmla="*/ 25643 h 115394"/>
                <a:gd name="connsiteX8" fmla="*/ 25772 w 76929"/>
                <a:gd name="connsiteY8" fmla="*/ 52697 h 115394"/>
                <a:gd name="connsiteX9" fmla="*/ 42824 w 76929"/>
                <a:gd name="connsiteY9" fmla="*/ 88341 h 115394"/>
                <a:gd name="connsiteX10" fmla="*/ 59877 w 76929"/>
                <a:gd name="connsiteY10" fmla="*/ 52697 h 115394"/>
                <a:gd name="connsiteX11" fmla="*/ 42824 w 76929"/>
                <a:gd name="connsiteY11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42824" y="115394"/>
                  </a:moveTo>
                  <a:cubicBezTo>
                    <a:pt x="41542" y="115394"/>
                    <a:pt x="40132" y="115138"/>
                    <a:pt x="38849" y="114753"/>
                  </a:cubicBezTo>
                  <a:cubicBezTo>
                    <a:pt x="37311" y="114241"/>
                    <a:pt x="0" y="101675"/>
                    <a:pt x="0" y="52697"/>
                  </a:cubicBezTo>
                  <a:cubicBezTo>
                    <a:pt x="0" y="3846"/>
                    <a:pt x="32695" y="0"/>
                    <a:pt x="42696" y="0"/>
                  </a:cubicBezTo>
                  <a:cubicBezTo>
                    <a:pt x="52697" y="0"/>
                    <a:pt x="85392" y="3846"/>
                    <a:pt x="85392" y="52697"/>
                  </a:cubicBezTo>
                  <a:cubicBezTo>
                    <a:pt x="85392" y="101675"/>
                    <a:pt x="48209" y="114241"/>
                    <a:pt x="46543" y="114753"/>
                  </a:cubicBezTo>
                  <a:cubicBezTo>
                    <a:pt x="45517" y="115266"/>
                    <a:pt x="44106" y="115394"/>
                    <a:pt x="42824" y="115394"/>
                  </a:cubicBezTo>
                  <a:close/>
                  <a:moveTo>
                    <a:pt x="42824" y="25643"/>
                  </a:moveTo>
                  <a:cubicBezTo>
                    <a:pt x="37696" y="25643"/>
                    <a:pt x="25772" y="25643"/>
                    <a:pt x="25772" y="52697"/>
                  </a:cubicBezTo>
                  <a:cubicBezTo>
                    <a:pt x="25772" y="74878"/>
                    <a:pt x="36670" y="84623"/>
                    <a:pt x="42824" y="88341"/>
                  </a:cubicBezTo>
                  <a:cubicBezTo>
                    <a:pt x="48979" y="84623"/>
                    <a:pt x="59877" y="74878"/>
                    <a:pt x="59877" y="52697"/>
                  </a:cubicBezTo>
                  <a:cubicBezTo>
                    <a:pt x="59877" y="25643"/>
                    <a:pt x="47953" y="25643"/>
                    <a:pt x="42824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C0F649-EF77-42AE-8EB0-65FACF82D998}"/>
                </a:ext>
              </a:extLst>
            </p:cNvPr>
            <p:cNvSpPr/>
            <p:nvPr/>
          </p:nvSpPr>
          <p:spPr>
            <a:xfrm>
              <a:off x="5150919" y="2462852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09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09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5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09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726" y="3671"/>
                    <a:pt x="92059" y="-1073"/>
                    <a:pt x="85007" y="209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5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4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3C3DAA-59B4-4849-849F-1DF298D1D3C9}"/>
              </a:ext>
            </a:extLst>
          </p:cNvPr>
          <p:cNvGrpSpPr/>
          <p:nvPr/>
        </p:nvGrpSpPr>
        <p:grpSpPr>
          <a:xfrm>
            <a:off x="6324272" y="5362916"/>
            <a:ext cx="615437" cy="615228"/>
            <a:chOff x="5022831" y="1988662"/>
            <a:chExt cx="615437" cy="61522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7B6845-0211-4ED3-A823-10E60EBA4BAB}"/>
                </a:ext>
              </a:extLst>
            </p:cNvPr>
            <p:cNvSpPr/>
            <p:nvPr/>
          </p:nvSpPr>
          <p:spPr>
            <a:xfrm>
              <a:off x="5022831" y="1988662"/>
              <a:ext cx="615437" cy="487221"/>
            </a:xfrm>
            <a:custGeom>
              <a:avLst/>
              <a:gdLst>
                <a:gd name="connsiteX0" fmla="*/ 579665 w 615437"/>
                <a:gd name="connsiteY0" fmla="*/ 499915 h 487221"/>
                <a:gd name="connsiteX1" fmla="*/ 35772 w 615437"/>
                <a:gd name="connsiteY1" fmla="*/ 499915 h 487221"/>
                <a:gd name="connsiteX2" fmla="*/ 0 w 615437"/>
                <a:gd name="connsiteY2" fmla="*/ 464142 h 487221"/>
                <a:gd name="connsiteX3" fmla="*/ 0 w 615437"/>
                <a:gd name="connsiteY3" fmla="*/ 35772 h 487221"/>
                <a:gd name="connsiteX4" fmla="*/ 35772 w 615437"/>
                <a:gd name="connsiteY4" fmla="*/ 0 h 487221"/>
                <a:gd name="connsiteX5" fmla="*/ 579665 w 615437"/>
                <a:gd name="connsiteY5" fmla="*/ 0 h 487221"/>
                <a:gd name="connsiteX6" fmla="*/ 615437 w 615437"/>
                <a:gd name="connsiteY6" fmla="*/ 35772 h 487221"/>
                <a:gd name="connsiteX7" fmla="*/ 615437 w 615437"/>
                <a:gd name="connsiteY7" fmla="*/ 464270 h 487221"/>
                <a:gd name="connsiteX8" fmla="*/ 579665 w 615437"/>
                <a:gd name="connsiteY8" fmla="*/ 499915 h 487221"/>
                <a:gd name="connsiteX9" fmla="*/ 35772 w 615437"/>
                <a:gd name="connsiteY9" fmla="*/ 25515 h 487221"/>
                <a:gd name="connsiteX10" fmla="*/ 25643 w 615437"/>
                <a:gd name="connsiteY10" fmla="*/ 35644 h 487221"/>
                <a:gd name="connsiteX11" fmla="*/ 25643 w 615437"/>
                <a:gd name="connsiteY11" fmla="*/ 464142 h 487221"/>
                <a:gd name="connsiteX12" fmla="*/ 35772 w 615437"/>
                <a:gd name="connsiteY12" fmla="*/ 474271 h 487221"/>
                <a:gd name="connsiteX13" fmla="*/ 579665 w 615437"/>
                <a:gd name="connsiteY13" fmla="*/ 474271 h 487221"/>
                <a:gd name="connsiteX14" fmla="*/ 589794 w 615437"/>
                <a:gd name="connsiteY14" fmla="*/ 464142 h 487221"/>
                <a:gd name="connsiteX15" fmla="*/ 589794 w 615437"/>
                <a:gd name="connsiteY15" fmla="*/ 35772 h 487221"/>
                <a:gd name="connsiteX16" fmla="*/ 579665 w 615437"/>
                <a:gd name="connsiteY16" fmla="*/ 25643 h 487221"/>
                <a:gd name="connsiteX17" fmla="*/ 35772 w 615437"/>
                <a:gd name="connsiteY17" fmla="*/ 25643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487221">
                  <a:moveTo>
                    <a:pt x="579665" y="499915"/>
                  </a:moveTo>
                  <a:lnTo>
                    <a:pt x="35772" y="499915"/>
                  </a:lnTo>
                  <a:cubicBezTo>
                    <a:pt x="16027" y="499915"/>
                    <a:pt x="0" y="483888"/>
                    <a:pt x="0" y="464142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0"/>
                  </a:lnTo>
                  <a:cubicBezTo>
                    <a:pt x="615437" y="483888"/>
                    <a:pt x="599410" y="499915"/>
                    <a:pt x="579665" y="499915"/>
                  </a:cubicBezTo>
                  <a:close/>
                  <a:moveTo>
                    <a:pt x="35772" y="25515"/>
                  </a:moveTo>
                  <a:cubicBezTo>
                    <a:pt x="30131" y="25515"/>
                    <a:pt x="25643" y="30131"/>
                    <a:pt x="25643" y="35644"/>
                  </a:cubicBezTo>
                  <a:lnTo>
                    <a:pt x="25643" y="464142"/>
                  </a:lnTo>
                  <a:cubicBezTo>
                    <a:pt x="25643" y="469784"/>
                    <a:pt x="30259" y="474271"/>
                    <a:pt x="35772" y="474271"/>
                  </a:cubicBezTo>
                  <a:lnTo>
                    <a:pt x="579665" y="474271"/>
                  </a:lnTo>
                  <a:cubicBezTo>
                    <a:pt x="585307" y="474271"/>
                    <a:pt x="589794" y="469656"/>
                    <a:pt x="589794" y="464142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557395-7215-4D67-A671-C757510ADF85}"/>
                </a:ext>
              </a:extLst>
            </p:cNvPr>
            <p:cNvSpPr/>
            <p:nvPr/>
          </p:nvSpPr>
          <p:spPr>
            <a:xfrm>
              <a:off x="5227976" y="2309074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19873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75A7AD3-EC3C-48A1-9E20-00944C0B9C9E}"/>
                </a:ext>
              </a:extLst>
            </p:cNvPr>
            <p:cNvSpPr/>
            <p:nvPr/>
          </p:nvSpPr>
          <p:spPr>
            <a:xfrm>
              <a:off x="5227976" y="2360361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20002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C73F2E7-691E-4F70-89D9-1E639A95A323}"/>
                </a:ext>
              </a:extLst>
            </p:cNvPr>
            <p:cNvSpPr/>
            <p:nvPr/>
          </p:nvSpPr>
          <p:spPr>
            <a:xfrm>
              <a:off x="5292084" y="2411647"/>
              <a:ext cx="76930" cy="25643"/>
            </a:xfrm>
            <a:custGeom>
              <a:avLst/>
              <a:gdLst>
                <a:gd name="connsiteX0" fmla="*/ 64108 w 76929"/>
                <a:gd name="connsiteY0" fmla="*/ 25643 h 25643"/>
                <a:gd name="connsiteX1" fmla="*/ 12822 w 76929"/>
                <a:gd name="connsiteY1" fmla="*/ 25643 h 25643"/>
                <a:gd name="connsiteX2" fmla="*/ 0 w 76929"/>
                <a:gd name="connsiteY2" fmla="*/ 12822 h 25643"/>
                <a:gd name="connsiteX3" fmla="*/ 12822 w 76929"/>
                <a:gd name="connsiteY3" fmla="*/ 0 h 25643"/>
                <a:gd name="connsiteX4" fmla="*/ 64108 w 76929"/>
                <a:gd name="connsiteY4" fmla="*/ 0 h 25643"/>
                <a:gd name="connsiteX5" fmla="*/ 76930 w 76929"/>
                <a:gd name="connsiteY5" fmla="*/ 12822 h 25643"/>
                <a:gd name="connsiteX6" fmla="*/ 64108 w 76929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64108" y="0"/>
                  </a:lnTo>
                  <a:cubicBezTo>
                    <a:pt x="71160" y="0"/>
                    <a:pt x="76930" y="5770"/>
                    <a:pt x="76930" y="12822"/>
                  </a:cubicBezTo>
                  <a:cubicBezTo>
                    <a:pt x="76930" y="19873"/>
                    <a:pt x="71160" y="25643"/>
                    <a:pt x="64108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6951919-4B3E-4CB1-B3DD-AE443C0A6F3E}"/>
                </a:ext>
              </a:extLst>
            </p:cNvPr>
            <p:cNvSpPr/>
            <p:nvPr/>
          </p:nvSpPr>
          <p:spPr>
            <a:xfrm>
              <a:off x="5228033" y="2155220"/>
              <a:ext cx="205146" cy="115394"/>
            </a:xfrm>
            <a:custGeom>
              <a:avLst/>
              <a:gdLst>
                <a:gd name="connsiteX0" fmla="*/ 182266 w 205145"/>
                <a:gd name="connsiteY0" fmla="*/ 128211 h 115394"/>
                <a:gd name="connsiteX1" fmla="*/ 22894 w 205145"/>
                <a:gd name="connsiteY1" fmla="*/ 128211 h 115394"/>
                <a:gd name="connsiteX2" fmla="*/ 4303 w 205145"/>
                <a:gd name="connsiteY2" fmla="*/ 119236 h 115394"/>
                <a:gd name="connsiteX3" fmla="*/ 712 w 205145"/>
                <a:gd name="connsiteY3" fmla="*/ 101157 h 115394"/>
                <a:gd name="connsiteX4" fmla="*/ 16996 w 205145"/>
                <a:gd name="connsiteY4" fmla="*/ 28074 h 115394"/>
                <a:gd name="connsiteX5" fmla="*/ 31356 w 205145"/>
                <a:gd name="connsiteY5" fmla="*/ 12688 h 115394"/>
                <a:gd name="connsiteX6" fmla="*/ 68667 w 205145"/>
                <a:gd name="connsiteY6" fmla="*/ 636 h 115394"/>
                <a:gd name="connsiteX7" fmla="*/ 84822 w 205145"/>
                <a:gd name="connsiteY7" fmla="*/ 8842 h 115394"/>
                <a:gd name="connsiteX8" fmla="*/ 76616 w 205145"/>
                <a:gd name="connsiteY8" fmla="*/ 24997 h 115394"/>
                <a:gd name="connsiteX9" fmla="*/ 41485 w 205145"/>
                <a:gd name="connsiteY9" fmla="*/ 36408 h 115394"/>
                <a:gd name="connsiteX10" fmla="*/ 26741 w 205145"/>
                <a:gd name="connsiteY10" fmla="*/ 102568 h 115394"/>
                <a:gd name="connsiteX11" fmla="*/ 178548 w 205145"/>
                <a:gd name="connsiteY11" fmla="*/ 102568 h 115394"/>
                <a:gd name="connsiteX12" fmla="*/ 163675 w 205145"/>
                <a:gd name="connsiteY12" fmla="*/ 36408 h 115394"/>
                <a:gd name="connsiteX13" fmla="*/ 128544 w 205145"/>
                <a:gd name="connsiteY13" fmla="*/ 24997 h 115394"/>
                <a:gd name="connsiteX14" fmla="*/ 120338 w 205145"/>
                <a:gd name="connsiteY14" fmla="*/ 8842 h 115394"/>
                <a:gd name="connsiteX15" fmla="*/ 136494 w 205145"/>
                <a:gd name="connsiteY15" fmla="*/ 636 h 115394"/>
                <a:gd name="connsiteX16" fmla="*/ 173548 w 205145"/>
                <a:gd name="connsiteY16" fmla="*/ 12560 h 115394"/>
                <a:gd name="connsiteX17" fmla="*/ 188036 w 205145"/>
                <a:gd name="connsiteY17" fmla="*/ 27561 h 115394"/>
                <a:gd name="connsiteX18" fmla="*/ 204576 w 205145"/>
                <a:gd name="connsiteY18" fmla="*/ 101799 h 115394"/>
                <a:gd name="connsiteX19" fmla="*/ 200858 w 205145"/>
                <a:gd name="connsiteY19" fmla="*/ 119236 h 115394"/>
                <a:gd name="connsiteX20" fmla="*/ 182266 w 205145"/>
                <a:gd name="connsiteY20" fmla="*/ 12821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2266" y="128211"/>
                  </a:moveTo>
                  <a:lnTo>
                    <a:pt x="22894" y="128211"/>
                  </a:lnTo>
                  <a:cubicBezTo>
                    <a:pt x="15585" y="128211"/>
                    <a:pt x="8662" y="124877"/>
                    <a:pt x="4303" y="119236"/>
                  </a:cubicBezTo>
                  <a:cubicBezTo>
                    <a:pt x="328" y="113979"/>
                    <a:pt x="-954" y="107440"/>
                    <a:pt x="712" y="101157"/>
                  </a:cubicBezTo>
                  <a:lnTo>
                    <a:pt x="16996" y="28074"/>
                  </a:lnTo>
                  <a:cubicBezTo>
                    <a:pt x="19048" y="20638"/>
                    <a:pt x="24304" y="15124"/>
                    <a:pt x="31356" y="12688"/>
                  </a:cubicBezTo>
                  <a:lnTo>
                    <a:pt x="68667" y="636"/>
                  </a:lnTo>
                  <a:cubicBezTo>
                    <a:pt x="75463" y="-1544"/>
                    <a:pt x="82643" y="2175"/>
                    <a:pt x="84822" y="8842"/>
                  </a:cubicBezTo>
                  <a:cubicBezTo>
                    <a:pt x="87002" y="15637"/>
                    <a:pt x="83284" y="22817"/>
                    <a:pt x="76616" y="24997"/>
                  </a:cubicBezTo>
                  <a:lnTo>
                    <a:pt x="41485" y="36408"/>
                  </a:lnTo>
                  <a:lnTo>
                    <a:pt x="26741" y="102568"/>
                  </a:lnTo>
                  <a:lnTo>
                    <a:pt x="178548" y="102568"/>
                  </a:lnTo>
                  <a:lnTo>
                    <a:pt x="163675" y="36408"/>
                  </a:lnTo>
                  <a:lnTo>
                    <a:pt x="128544" y="24997"/>
                  </a:lnTo>
                  <a:cubicBezTo>
                    <a:pt x="121748" y="22817"/>
                    <a:pt x="118158" y="15637"/>
                    <a:pt x="120338" y="8842"/>
                  </a:cubicBezTo>
                  <a:cubicBezTo>
                    <a:pt x="122518" y="2046"/>
                    <a:pt x="129698" y="-1544"/>
                    <a:pt x="136494" y="636"/>
                  </a:cubicBezTo>
                  <a:lnTo>
                    <a:pt x="173548" y="12560"/>
                  </a:lnTo>
                  <a:cubicBezTo>
                    <a:pt x="180856" y="15124"/>
                    <a:pt x="186113" y="20638"/>
                    <a:pt x="188036" y="27561"/>
                  </a:cubicBezTo>
                  <a:lnTo>
                    <a:pt x="204576" y="101799"/>
                  </a:lnTo>
                  <a:cubicBezTo>
                    <a:pt x="206115" y="107568"/>
                    <a:pt x="204833" y="114107"/>
                    <a:pt x="200858" y="119236"/>
                  </a:cubicBezTo>
                  <a:cubicBezTo>
                    <a:pt x="196499" y="124877"/>
                    <a:pt x="189575" y="128211"/>
                    <a:pt x="182266" y="12821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8B92DED-1CA7-4D8F-8C13-6E8BC930D44C}"/>
                </a:ext>
              </a:extLst>
            </p:cNvPr>
            <p:cNvSpPr/>
            <p:nvPr/>
          </p:nvSpPr>
          <p:spPr>
            <a:xfrm>
              <a:off x="5287725" y="2039820"/>
              <a:ext cx="76930" cy="115394"/>
            </a:xfrm>
            <a:custGeom>
              <a:avLst/>
              <a:gdLst>
                <a:gd name="connsiteX0" fmla="*/ 42824 w 76929"/>
                <a:gd name="connsiteY0" fmla="*/ 115394 h 115394"/>
                <a:gd name="connsiteX1" fmla="*/ 38849 w 76929"/>
                <a:gd name="connsiteY1" fmla="*/ 114753 h 115394"/>
                <a:gd name="connsiteX2" fmla="*/ 0 w 76929"/>
                <a:gd name="connsiteY2" fmla="*/ 52697 h 115394"/>
                <a:gd name="connsiteX3" fmla="*/ 42696 w 76929"/>
                <a:gd name="connsiteY3" fmla="*/ 0 h 115394"/>
                <a:gd name="connsiteX4" fmla="*/ 85392 w 76929"/>
                <a:gd name="connsiteY4" fmla="*/ 52697 h 115394"/>
                <a:gd name="connsiteX5" fmla="*/ 46543 w 76929"/>
                <a:gd name="connsiteY5" fmla="*/ 114753 h 115394"/>
                <a:gd name="connsiteX6" fmla="*/ 42824 w 76929"/>
                <a:gd name="connsiteY6" fmla="*/ 115394 h 115394"/>
                <a:gd name="connsiteX7" fmla="*/ 42824 w 76929"/>
                <a:gd name="connsiteY7" fmla="*/ 25643 h 115394"/>
                <a:gd name="connsiteX8" fmla="*/ 25772 w 76929"/>
                <a:gd name="connsiteY8" fmla="*/ 52697 h 115394"/>
                <a:gd name="connsiteX9" fmla="*/ 42824 w 76929"/>
                <a:gd name="connsiteY9" fmla="*/ 88341 h 115394"/>
                <a:gd name="connsiteX10" fmla="*/ 59877 w 76929"/>
                <a:gd name="connsiteY10" fmla="*/ 52697 h 115394"/>
                <a:gd name="connsiteX11" fmla="*/ 42824 w 76929"/>
                <a:gd name="connsiteY11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42824" y="115394"/>
                  </a:moveTo>
                  <a:cubicBezTo>
                    <a:pt x="41542" y="115394"/>
                    <a:pt x="40132" y="115138"/>
                    <a:pt x="38849" y="114753"/>
                  </a:cubicBezTo>
                  <a:cubicBezTo>
                    <a:pt x="37311" y="114241"/>
                    <a:pt x="0" y="101675"/>
                    <a:pt x="0" y="52697"/>
                  </a:cubicBezTo>
                  <a:cubicBezTo>
                    <a:pt x="0" y="3846"/>
                    <a:pt x="32695" y="0"/>
                    <a:pt x="42696" y="0"/>
                  </a:cubicBezTo>
                  <a:cubicBezTo>
                    <a:pt x="52697" y="0"/>
                    <a:pt x="85392" y="3846"/>
                    <a:pt x="85392" y="52697"/>
                  </a:cubicBezTo>
                  <a:cubicBezTo>
                    <a:pt x="85392" y="101675"/>
                    <a:pt x="48209" y="114241"/>
                    <a:pt x="46543" y="114753"/>
                  </a:cubicBezTo>
                  <a:cubicBezTo>
                    <a:pt x="45517" y="115266"/>
                    <a:pt x="44106" y="115394"/>
                    <a:pt x="42824" y="115394"/>
                  </a:cubicBezTo>
                  <a:close/>
                  <a:moveTo>
                    <a:pt x="42824" y="25643"/>
                  </a:moveTo>
                  <a:cubicBezTo>
                    <a:pt x="37696" y="25643"/>
                    <a:pt x="25772" y="25643"/>
                    <a:pt x="25772" y="52697"/>
                  </a:cubicBezTo>
                  <a:cubicBezTo>
                    <a:pt x="25772" y="74878"/>
                    <a:pt x="36670" y="84623"/>
                    <a:pt x="42824" y="88341"/>
                  </a:cubicBezTo>
                  <a:cubicBezTo>
                    <a:pt x="48979" y="84623"/>
                    <a:pt x="59877" y="74878"/>
                    <a:pt x="59877" y="52697"/>
                  </a:cubicBezTo>
                  <a:cubicBezTo>
                    <a:pt x="59877" y="25643"/>
                    <a:pt x="47953" y="25643"/>
                    <a:pt x="42824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FEA85C-02D6-4CEB-B500-C8ED8F602B45}"/>
                </a:ext>
              </a:extLst>
            </p:cNvPr>
            <p:cNvSpPr/>
            <p:nvPr/>
          </p:nvSpPr>
          <p:spPr>
            <a:xfrm>
              <a:off x="5150919" y="2462852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09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09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5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09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726" y="3671"/>
                    <a:pt x="92059" y="-1073"/>
                    <a:pt x="85007" y="209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5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4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9C8039F-2D0F-46ED-AC0F-7118989896D5}"/>
              </a:ext>
            </a:extLst>
          </p:cNvPr>
          <p:cNvGrpSpPr/>
          <p:nvPr/>
        </p:nvGrpSpPr>
        <p:grpSpPr>
          <a:xfrm>
            <a:off x="6324272" y="2297569"/>
            <a:ext cx="615437" cy="615228"/>
            <a:chOff x="5022831" y="1988662"/>
            <a:chExt cx="615437" cy="61522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AAAD40A-B7E3-4E06-9129-300C0D9C337C}"/>
                </a:ext>
              </a:extLst>
            </p:cNvPr>
            <p:cNvSpPr/>
            <p:nvPr/>
          </p:nvSpPr>
          <p:spPr>
            <a:xfrm>
              <a:off x="5022831" y="1988662"/>
              <a:ext cx="615437" cy="487221"/>
            </a:xfrm>
            <a:custGeom>
              <a:avLst/>
              <a:gdLst>
                <a:gd name="connsiteX0" fmla="*/ 579665 w 615437"/>
                <a:gd name="connsiteY0" fmla="*/ 499915 h 487221"/>
                <a:gd name="connsiteX1" fmla="*/ 35772 w 615437"/>
                <a:gd name="connsiteY1" fmla="*/ 499915 h 487221"/>
                <a:gd name="connsiteX2" fmla="*/ 0 w 615437"/>
                <a:gd name="connsiteY2" fmla="*/ 464142 h 487221"/>
                <a:gd name="connsiteX3" fmla="*/ 0 w 615437"/>
                <a:gd name="connsiteY3" fmla="*/ 35772 h 487221"/>
                <a:gd name="connsiteX4" fmla="*/ 35772 w 615437"/>
                <a:gd name="connsiteY4" fmla="*/ 0 h 487221"/>
                <a:gd name="connsiteX5" fmla="*/ 579665 w 615437"/>
                <a:gd name="connsiteY5" fmla="*/ 0 h 487221"/>
                <a:gd name="connsiteX6" fmla="*/ 615437 w 615437"/>
                <a:gd name="connsiteY6" fmla="*/ 35772 h 487221"/>
                <a:gd name="connsiteX7" fmla="*/ 615437 w 615437"/>
                <a:gd name="connsiteY7" fmla="*/ 464270 h 487221"/>
                <a:gd name="connsiteX8" fmla="*/ 579665 w 615437"/>
                <a:gd name="connsiteY8" fmla="*/ 499915 h 487221"/>
                <a:gd name="connsiteX9" fmla="*/ 35772 w 615437"/>
                <a:gd name="connsiteY9" fmla="*/ 25515 h 487221"/>
                <a:gd name="connsiteX10" fmla="*/ 25643 w 615437"/>
                <a:gd name="connsiteY10" fmla="*/ 35644 h 487221"/>
                <a:gd name="connsiteX11" fmla="*/ 25643 w 615437"/>
                <a:gd name="connsiteY11" fmla="*/ 464142 h 487221"/>
                <a:gd name="connsiteX12" fmla="*/ 35772 w 615437"/>
                <a:gd name="connsiteY12" fmla="*/ 474271 h 487221"/>
                <a:gd name="connsiteX13" fmla="*/ 579665 w 615437"/>
                <a:gd name="connsiteY13" fmla="*/ 474271 h 487221"/>
                <a:gd name="connsiteX14" fmla="*/ 589794 w 615437"/>
                <a:gd name="connsiteY14" fmla="*/ 464142 h 487221"/>
                <a:gd name="connsiteX15" fmla="*/ 589794 w 615437"/>
                <a:gd name="connsiteY15" fmla="*/ 35772 h 487221"/>
                <a:gd name="connsiteX16" fmla="*/ 579665 w 615437"/>
                <a:gd name="connsiteY16" fmla="*/ 25643 h 487221"/>
                <a:gd name="connsiteX17" fmla="*/ 35772 w 615437"/>
                <a:gd name="connsiteY17" fmla="*/ 25643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487221">
                  <a:moveTo>
                    <a:pt x="579665" y="499915"/>
                  </a:moveTo>
                  <a:lnTo>
                    <a:pt x="35772" y="499915"/>
                  </a:lnTo>
                  <a:cubicBezTo>
                    <a:pt x="16027" y="499915"/>
                    <a:pt x="0" y="483888"/>
                    <a:pt x="0" y="464142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0"/>
                  </a:lnTo>
                  <a:cubicBezTo>
                    <a:pt x="615437" y="483888"/>
                    <a:pt x="599410" y="499915"/>
                    <a:pt x="579665" y="499915"/>
                  </a:cubicBezTo>
                  <a:close/>
                  <a:moveTo>
                    <a:pt x="35772" y="25515"/>
                  </a:moveTo>
                  <a:cubicBezTo>
                    <a:pt x="30131" y="25515"/>
                    <a:pt x="25643" y="30131"/>
                    <a:pt x="25643" y="35644"/>
                  </a:cubicBezTo>
                  <a:lnTo>
                    <a:pt x="25643" y="464142"/>
                  </a:lnTo>
                  <a:cubicBezTo>
                    <a:pt x="25643" y="469784"/>
                    <a:pt x="30259" y="474271"/>
                    <a:pt x="35772" y="474271"/>
                  </a:cubicBezTo>
                  <a:lnTo>
                    <a:pt x="579665" y="474271"/>
                  </a:lnTo>
                  <a:cubicBezTo>
                    <a:pt x="585307" y="474271"/>
                    <a:pt x="589794" y="469656"/>
                    <a:pt x="589794" y="464142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B03E5E-D20C-42E9-B477-588C0F54E6F9}"/>
                </a:ext>
              </a:extLst>
            </p:cNvPr>
            <p:cNvSpPr/>
            <p:nvPr/>
          </p:nvSpPr>
          <p:spPr>
            <a:xfrm>
              <a:off x="5227976" y="2309074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19873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78A170-C04D-4C97-BB26-EDC3CD103ED5}"/>
                </a:ext>
              </a:extLst>
            </p:cNvPr>
            <p:cNvSpPr/>
            <p:nvPr/>
          </p:nvSpPr>
          <p:spPr>
            <a:xfrm>
              <a:off x="5227976" y="2360361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20002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BC562AF-B918-4A21-A069-33EAE5B0ED0C}"/>
                </a:ext>
              </a:extLst>
            </p:cNvPr>
            <p:cNvSpPr/>
            <p:nvPr/>
          </p:nvSpPr>
          <p:spPr>
            <a:xfrm>
              <a:off x="5292084" y="2411647"/>
              <a:ext cx="76930" cy="25643"/>
            </a:xfrm>
            <a:custGeom>
              <a:avLst/>
              <a:gdLst>
                <a:gd name="connsiteX0" fmla="*/ 64108 w 76929"/>
                <a:gd name="connsiteY0" fmla="*/ 25643 h 25643"/>
                <a:gd name="connsiteX1" fmla="*/ 12822 w 76929"/>
                <a:gd name="connsiteY1" fmla="*/ 25643 h 25643"/>
                <a:gd name="connsiteX2" fmla="*/ 0 w 76929"/>
                <a:gd name="connsiteY2" fmla="*/ 12822 h 25643"/>
                <a:gd name="connsiteX3" fmla="*/ 12822 w 76929"/>
                <a:gd name="connsiteY3" fmla="*/ 0 h 25643"/>
                <a:gd name="connsiteX4" fmla="*/ 64108 w 76929"/>
                <a:gd name="connsiteY4" fmla="*/ 0 h 25643"/>
                <a:gd name="connsiteX5" fmla="*/ 76930 w 76929"/>
                <a:gd name="connsiteY5" fmla="*/ 12822 h 25643"/>
                <a:gd name="connsiteX6" fmla="*/ 64108 w 76929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64108" y="0"/>
                  </a:lnTo>
                  <a:cubicBezTo>
                    <a:pt x="71160" y="0"/>
                    <a:pt x="76930" y="5770"/>
                    <a:pt x="76930" y="12822"/>
                  </a:cubicBezTo>
                  <a:cubicBezTo>
                    <a:pt x="76930" y="19873"/>
                    <a:pt x="71160" y="25643"/>
                    <a:pt x="64108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BC32B89-4030-4C6A-9F38-73FDD269C935}"/>
                </a:ext>
              </a:extLst>
            </p:cNvPr>
            <p:cNvSpPr/>
            <p:nvPr/>
          </p:nvSpPr>
          <p:spPr>
            <a:xfrm>
              <a:off x="5228033" y="2155220"/>
              <a:ext cx="205146" cy="115394"/>
            </a:xfrm>
            <a:custGeom>
              <a:avLst/>
              <a:gdLst>
                <a:gd name="connsiteX0" fmla="*/ 182266 w 205145"/>
                <a:gd name="connsiteY0" fmla="*/ 128211 h 115394"/>
                <a:gd name="connsiteX1" fmla="*/ 22894 w 205145"/>
                <a:gd name="connsiteY1" fmla="*/ 128211 h 115394"/>
                <a:gd name="connsiteX2" fmla="*/ 4303 w 205145"/>
                <a:gd name="connsiteY2" fmla="*/ 119236 h 115394"/>
                <a:gd name="connsiteX3" fmla="*/ 712 w 205145"/>
                <a:gd name="connsiteY3" fmla="*/ 101157 h 115394"/>
                <a:gd name="connsiteX4" fmla="*/ 16996 w 205145"/>
                <a:gd name="connsiteY4" fmla="*/ 28074 h 115394"/>
                <a:gd name="connsiteX5" fmla="*/ 31356 w 205145"/>
                <a:gd name="connsiteY5" fmla="*/ 12688 h 115394"/>
                <a:gd name="connsiteX6" fmla="*/ 68667 w 205145"/>
                <a:gd name="connsiteY6" fmla="*/ 636 h 115394"/>
                <a:gd name="connsiteX7" fmla="*/ 84822 w 205145"/>
                <a:gd name="connsiteY7" fmla="*/ 8842 h 115394"/>
                <a:gd name="connsiteX8" fmla="*/ 76616 w 205145"/>
                <a:gd name="connsiteY8" fmla="*/ 24997 h 115394"/>
                <a:gd name="connsiteX9" fmla="*/ 41485 w 205145"/>
                <a:gd name="connsiteY9" fmla="*/ 36408 h 115394"/>
                <a:gd name="connsiteX10" fmla="*/ 26741 w 205145"/>
                <a:gd name="connsiteY10" fmla="*/ 102568 h 115394"/>
                <a:gd name="connsiteX11" fmla="*/ 178548 w 205145"/>
                <a:gd name="connsiteY11" fmla="*/ 102568 h 115394"/>
                <a:gd name="connsiteX12" fmla="*/ 163675 w 205145"/>
                <a:gd name="connsiteY12" fmla="*/ 36408 h 115394"/>
                <a:gd name="connsiteX13" fmla="*/ 128544 w 205145"/>
                <a:gd name="connsiteY13" fmla="*/ 24997 h 115394"/>
                <a:gd name="connsiteX14" fmla="*/ 120338 w 205145"/>
                <a:gd name="connsiteY14" fmla="*/ 8842 h 115394"/>
                <a:gd name="connsiteX15" fmla="*/ 136494 w 205145"/>
                <a:gd name="connsiteY15" fmla="*/ 636 h 115394"/>
                <a:gd name="connsiteX16" fmla="*/ 173548 w 205145"/>
                <a:gd name="connsiteY16" fmla="*/ 12560 h 115394"/>
                <a:gd name="connsiteX17" fmla="*/ 188036 w 205145"/>
                <a:gd name="connsiteY17" fmla="*/ 27561 h 115394"/>
                <a:gd name="connsiteX18" fmla="*/ 204576 w 205145"/>
                <a:gd name="connsiteY18" fmla="*/ 101799 h 115394"/>
                <a:gd name="connsiteX19" fmla="*/ 200858 w 205145"/>
                <a:gd name="connsiteY19" fmla="*/ 119236 h 115394"/>
                <a:gd name="connsiteX20" fmla="*/ 182266 w 205145"/>
                <a:gd name="connsiteY20" fmla="*/ 12821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2266" y="128211"/>
                  </a:moveTo>
                  <a:lnTo>
                    <a:pt x="22894" y="128211"/>
                  </a:lnTo>
                  <a:cubicBezTo>
                    <a:pt x="15585" y="128211"/>
                    <a:pt x="8662" y="124877"/>
                    <a:pt x="4303" y="119236"/>
                  </a:cubicBezTo>
                  <a:cubicBezTo>
                    <a:pt x="328" y="113979"/>
                    <a:pt x="-954" y="107440"/>
                    <a:pt x="712" y="101157"/>
                  </a:cubicBezTo>
                  <a:lnTo>
                    <a:pt x="16996" y="28074"/>
                  </a:lnTo>
                  <a:cubicBezTo>
                    <a:pt x="19048" y="20638"/>
                    <a:pt x="24304" y="15124"/>
                    <a:pt x="31356" y="12688"/>
                  </a:cubicBezTo>
                  <a:lnTo>
                    <a:pt x="68667" y="636"/>
                  </a:lnTo>
                  <a:cubicBezTo>
                    <a:pt x="75463" y="-1544"/>
                    <a:pt x="82643" y="2175"/>
                    <a:pt x="84822" y="8842"/>
                  </a:cubicBezTo>
                  <a:cubicBezTo>
                    <a:pt x="87002" y="15637"/>
                    <a:pt x="83284" y="22817"/>
                    <a:pt x="76616" y="24997"/>
                  </a:cubicBezTo>
                  <a:lnTo>
                    <a:pt x="41485" y="36408"/>
                  </a:lnTo>
                  <a:lnTo>
                    <a:pt x="26741" y="102568"/>
                  </a:lnTo>
                  <a:lnTo>
                    <a:pt x="178548" y="102568"/>
                  </a:lnTo>
                  <a:lnTo>
                    <a:pt x="163675" y="36408"/>
                  </a:lnTo>
                  <a:lnTo>
                    <a:pt x="128544" y="24997"/>
                  </a:lnTo>
                  <a:cubicBezTo>
                    <a:pt x="121748" y="22817"/>
                    <a:pt x="118158" y="15637"/>
                    <a:pt x="120338" y="8842"/>
                  </a:cubicBezTo>
                  <a:cubicBezTo>
                    <a:pt x="122518" y="2046"/>
                    <a:pt x="129698" y="-1544"/>
                    <a:pt x="136494" y="636"/>
                  </a:cubicBezTo>
                  <a:lnTo>
                    <a:pt x="173548" y="12560"/>
                  </a:lnTo>
                  <a:cubicBezTo>
                    <a:pt x="180856" y="15124"/>
                    <a:pt x="186113" y="20638"/>
                    <a:pt x="188036" y="27561"/>
                  </a:cubicBezTo>
                  <a:lnTo>
                    <a:pt x="204576" y="101799"/>
                  </a:lnTo>
                  <a:cubicBezTo>
                    <a:pt x="206115" y="107568"/>
                    <a:pt x="204833" y="114107"/>
                    <a:pt x="200858" y="119236"/>
                  </a:cubicBezTo>
                  <a:cubicBezTo>
                    <a:pt x="196499" y="124877"/>
                    <a:pt x="189575" y="128211"/>
                    <a:pt x="182266" y="12821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98EFAE2-BB30-4375-ADE8-06713FEF2CB2}"/>
                </a:ext>
              </a:extLst>
            </p:cNvPr>
            <p:cNvSpPr/>
            <p:nvPr/>
          </p:nvSpPr>
          <p:spPr>
            <a:xfrm>
              <a:off x="5287725" y="2039820"/>
              <a:ext cx="76930" cy="115394"/>
            </a:xfrm>
            <a:custGeom>
              <a:avLst/>
              <a:gdLst>
                <a:gd name="connsiteX0" fmla="*/ 42824 w 76929"/>
                <a:gd name="connsiteY0" fmla="*/ 115394 h 115394"/>
                <a:gd name="connsiteX1" fmla="*/ 38849 w 76929"/>
                <a:gd name="connsiteY1" fmla="*/ 114753 h 115394"/>
                <a:gd name="connsiteX2" fmla="*/ 0 w 76929"/>
                <a:gd name="connsiteY2" fmla="*/ 52697 h 115394"/>
                <a:gd name="connsiteX3" fmla="*/ 42696 w 76929"/>
                <a:gd name="connsiteY3" fmla="*/ 0 h 115394"/>
                <a:gd name="connsiteX4" fmla="*/ 85392 w 76929"/>
                <a:gd name="connsiteY4" fmla="*/ 52697 h 115394"/>
                <a:gd name="connsiteX5" fmla="*/ 46543 w 76929"/>
                <a:gd name="connsiteY5" fmla="*/ 114753 h 115394"/>
                <a:gd name="connsiteX6" fmla="*/ 42824 w 76929"/>
                <a:gd name="connsiteY6" fmla="*/ 115394 h 115394"/>
                <a:gd name="connsiteX7" fmla="*/ 42824 w 76929"/>
                <a:gd name="connsiteY7" fmla="*/ 25643 h 115394"/>
                <a:gd name="connsiteX8" fmla="*/ 25772 w 76929"/>
                <a:gd name="connsiteY8" fmla="*/ 52697 h 115394"/>
                <a:gd name="connsiteX9" fmla="*/ 42824 w 76929"/>
                <a:gd name="connsiteY9" fmla="*/ 88341 h 115394"/>
                <a:gd name="connsiteX10" fmla="*/ 59877 w 76929"/>
                <a:gd name="connsiteY10" fmla="*/ 52697 h 115394"/>
                <a:gd name="connsiteX11" fmla="*/ 42824 w 76929"/>
                <a:gd name="connsiteY11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42824" y="115394"/>
                  </a:moveTo>
                  <a:cubicBezTo>
                    <a:pt x="41542" y="115394"/>
                    <a:pt x="40132" y="115138"/>
                    <a:pt x="38849" y="114753"/>
                  </a:cubicBezTo>
                  <a:cubicBezTo>
                    <a:pt x="37311" y="114241"/>
                    <a:pt x="0" y="101675"/>
                    <a:pt x="0" y="52697"/>
                  </a:cubicBezTo>
                  <a:cubicBezTo>
                    <a:pt x="0" y="3846"/>
                    <a:pt x="32695" y="0"/>
                    <a:pt x="42696" y="0"/>
                  </a:cubicBezTo>
                  <a:cubicBezTo>
                    <a:pt x="52697" y="0"/>
                    <a:pt x="85392" y="3846"/>
                    <a:pt x="85392" y="52697"/>
                  </a:cubicBezTo>
                  <a:cubicBezTo>
                    <a:pt x="85392" y="101675"/>
                    <a:pt x="48209" y="114241"/>
                    <a:pt x="46543" y="114753"/>
                  </a:cubicBezTo>
                  <a:cubicBezTo>
                    <a:pt x="45517" y="115266"/>
                    <a:pt x="44106" y="115394"/>
                    <a:pt x="42824" y="115394"/>
                  </a:cubicBezTo>
                  <a:close/>
                  <a:moveTo>
                    <a:pt x="42824" y="25643"/>
                  </a:moveTo>
                  <a:cubicBezTo>
                    <a:pt x="37696" y="25643"/>
                    <a:pt x="25772" y="25643"/>
                    <a:pt x="25772" y="52697"/>
                  </a:cubicBezTo>
                  <a:cubicBezTo>
                    <a:pt x="25772" y="74878"/>
                    <a:pt x="36670" y="84623"/>
                    <a:pt x="42824" y="88341"/>
                  </a:cubicBezTo>
                  <a:cubicBezTo>
                    <a:pt x="48979" y="84623"/>
                    <a:pt x="59877" y="74878"/>
                    <a:pt x="59877" y="52697"/>
                  </a:cubicBezTo>
                  <a:cubicBezTo>
                    <a:pt x="59877" y="25643"/>
                    <a:pt x="47953" y="25643"/>
                    <a:pt x="42824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739A75-93F1-4982-B012-D8E2B9016D6A}"/>
                </a:ext>
              </a:extLst>
            </p:cNvPr>
            <p:cNvSpPr/>
            <p:nvPr/>
          </p:nvSpPr>
          <p:spPr>
            <a:xfrm>
              <a:off x="5150919" y="2462852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09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09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5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09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726" y="3671"/>
                    <a:pt x="92059" y="-1073"/>
                    <a:pt x="85007" y="209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5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4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3" name="Graphic 32" descr="Plug">
            <a:extLst>
              <a:ext uri="{FF2B5EF4-FFF2-40B4-BE49-F238E27FC236}">
                <a16:creationId xmlns:a16="http://schemas.microsoft.com/office/drawing/2014/main" id="{AC49EA3E-EDA2-43B5-B750-F138AF9CB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55069" y="1910713"/>
            <a:ext cx="733425" cy="733425"/>
          </a:xfrm>
          <a:prstGeom prst="rect">
            <a:avLst/>
          </a:prstGeom>
        </p:spPr>
      </p:pic>
      <p:pic>
        <p:nvPicPr>
          <p:cNvPr id="35" name="Graphic 34" descr="Document">
            <a:extLst>
              <a:ext uri="{FF2B5EF4-FFF2-40B4-BE49-F238E27FC236}">
                <a16:creationId xmlns:a16="http://schemas.microsoft.com/office/drawing/2014/main" id="{19A355EF-AAA8-4C49-ACA8-1604E1CCD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307" y="3771139"/>
            <a:ext cx="646331" cy="6463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FBC6597-2D5B-4F1F-BF29-DADA6F626708}"/>
              </a:ext>
            </a:extLst>
          </p:cNvPr>
          <p:cNvSpPr txBox="1"/>
          <p:nvPr/>
        </p:nvSpPr>
        <p:spPr>
          <a:xfrm>
            <a:off x="1668045" y="2218013"/>
            <a:ext cx="1920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Session Config</a:t>
            </a:r>
            <a:br>
              <a:rPr lang="en-US" dirty="0"/>
            </a:br>
            <a:r>
              <a:rPr lang="en-US" dirty="0"/>
              <a:t>(who can connect)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304BF9-E009-4016-9D78-D2C34F8AFBC0}"/>
              </a:ext>
            </a:extLst>
          </p:cNvPr>
          <p:cNvSpPr txBox="1"/>
          <p:nvPr/>
        </p:nvSpPr>
        <p:spPr>
          <a:xfrm>
            <a:off x="1570454" y="4883137"/>
            <a:ext cx="2636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Capability File</a:t>
            </a:r>
          </a:p>
          <a:p>
            <a:r>
              <a:rPr lang="en-US" dirty="0"/>
              <a:t>(what cmdlets can be run)</a:t>
            </a:r>
          </a:p>
        </p:txBody>
      </p:sp>
      <p:pic>
        <p:nvPicPr>
          <p:cNvPr id="38" name="Graphic 37" descr="Plug">
            <a:extLst>
              <a:ext uri="{FF2B5EF4-FFF2-40B4-BE49-F238E27FC236}">
                <a16:creationId xmlns:a16="http://schemas.microsoft.com/office/drawing/2014/main" id="{FCC9A0E6-E23A-4B32-BB3F-2B3F95853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455069" y="2405046"/>
            <a:ext cx="733425" cy="733425"/>
          </a:xfrm>
          <a:prstGeom prst="rect">
            <a:avLst/>
          </a:prstGeom>
        </p:spPr>
      </p:pic>
      <p:pic>
        <p:nvPicPr>
          <p:cNvPr id="39" name="Graphic 38" descr="Plug">
            <a:extLst>
              <a:ext uri="{FF2B5EF4-FFF2-40B4-BE49-F238E27FC236}">
                <a16:creationId xmlns:a16="http://schemas.microsoft.com/office/drawing/2014/main" id="{24F5A66B-E7C5-4C22-B6B6-E2F508E7B9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455069" y="2867024"/>
            <a:ext cx="733425" cy="733425"/>
          </a:xfrm>
          <a:prstGeom prst="rect">
            <a:avLst/>
          </a:prstGeom>
        </p:spPr>
      </p:pic>
      <p:pic>
        <p:nvPicPr>
          <p:cNvPr id="40" name="Graphic 39" descr="Document">
            <a:extLst>
              <a:ext uri="{FF2B5EF4-FFF2-40B4-BE49-F238E27FC236}">
                <a16:creationId xmlns:a16="http://schemas.microsoft.com/office/drawing/2014/main" id="{411FD31B-DA70-49D3-BBB2-D50DCC86AA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7306" y="4526363"/>
            <a:ext cx="646331" cy="646331"/>
          </a:xfrm>
          <a:prstGeom prst="rect">
            <a:avLst/>
          </a:prstGeom>
        </p:spPr>
      </p:pic>
      <p:pic>
        <p:nvPicPr>
          <p:cNvPr id="41" name="Graphic 40" descr="Document">
            <a:extLst>
              <a:ext uri="{FF2B5EF4-FFF2-40B4-BE49-F238E27FC236}">
                <a16:creationId xmlns:a16="http://schemas.microsoft.com/office/drawing/2014/main" id="{85D6F374-A756-4C20-AD37-264EC87B16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7305" y="5335233"/>
            <a:ext cx="646331" cy="6463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F2FD890-F87C-4AD3-AA62-86467F3DE6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113097"/>
            <a:ext cx="1762125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5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0.53515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58" y="-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0.53112 -0.196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49" y="-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3.33333E-6 L 0.53646 0.388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3" y="1944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44444E-6 L 0.52643 -0.0840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15" y="-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6 2.22222E-6 L 0.53099 0.087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49" y="435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0 L 0.53581 0.0523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84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+mn-lt"/>
              </a:rPr>
              <a:t>Logging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+mn-lt"/>
              </a:rPr>
              <a:t>Powershell</a:t>
            </a:r>
            <a:br>
              <a:rPr lang="en-US" b="1" dirty="0">
                <a:solidFill>
                  <a:srgbClr val="FFFFFF"/>
                </a:solidFill>
                <a:latin typeface="+mn-lt"/>
              </a:rPr>
            </a:br>
            <a:r>
              <a:rPr lang="en-US" b="1" dirty="0">
                <a:solidFill>
                  <a:srgbClr val="FFFFFF"/>
                </a:solidFill>
                <a:latin typeface="+mn-lt"/>
              </a:rPr>
              <a:t>Activity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E523E7B-4740-4889-BB2E-A078676335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5260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lowchart: Document 7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43" y="171162"/>
            <a:ext cx="3248025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 err="1">
                <a:solidFill>
                  <a:srgbClr val="FFFFFF"/>
                </a:solidFill>
                <a:latin typeface="+mn-lt"/>
                <a:ea typeface="+mj-ea"/>
                <a:cs typeface="+mj-cs"/>
              </a:rPr>
              <a:t>Powershell</a:t>
            </a:r>
            <a:r>
              <a:rPr lang="en-US" sz="3200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 Logging: </a:t>
            </a:r>
            <a:br>
              <a:rPr lang="en-US" sz="3200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</a:br>
            <a:r>
              <a:rPr lang="en-US" sz="3200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Module Logging</a:t>
            </a:r>
          </a:p>
        </p:txBody>
      </p:sp>
      <p:pic>
        <p:nvPicPr>
          <p:cNvPr id="17410" name="Picture 2" descr="get-smbshare.png (748Ã143)">
            <a:extLst>
              <a:ext uri="{FF2B5EF4-FFF2-40B4-BE49-F238E27FC236}">
                <a16:creationId xmlns:a16="http://schemas.microsoft.com/office/drawing/2014/main" id="{822348B8-A2A8-4690-A8C5-90F23A76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3" y="681038"/>
            <a:ext cx="7077075" cy="12858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532A8-761A-40E2-BA0F-8727177C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13" y="2049463"/>
            <a:ext cx="7077075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6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 err="1">
                <a:solidFill>
                  <a:srgbClr val="FFFFFF"/>
                </a:solidFill>
                <a:latin typeface="+mn-lt"/>
                <a:ea typeface="+mj-ea"/>
                <a:cs typeface="+mj-cs"/>
              </a:rPr>
              <a:t>Powershell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 Logging:</a:t>
            </a:r>
            <a:b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</a:br>
            <a: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Script block Logging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0135DB24-AB40-4009-8CBF-7E22C187E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F462D8-83CA-4742-807D-8AC7D28D700F}"/>
              </a:ext>
            </a:extLst>
          </p:cNvPr>
          <p:cNvSpPr txBox="1">
            <a:spLocks/>
          </p:cNvSpPr>
          <p:nvPr/>
        </p:nvSpPr>
        <p:spPr>
          <a:xfrm>
            <a:off x="7658103" y="795548"/>
            <a:ext cx="3759198" cy="5275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Script Block logging records blocks of code as they are executed by the PowerShell engine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Events are written to the Windows PowerShell log (Event IDs# 4104, 4105 &amp; 4106)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PowerShell 5.0 automatically logs code blocks if the block’s contents match on a list of suspicious commands or scripting techniques, even if script block logging is not enabled.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Produces less logs than Module Logging but still can be noisy.</a:t>
            </a:r>
          </a:p>
        </p:txBody>
      </p:sp>
    </p:spTree>
    <p:extLst>
      <p:ext uri="{BB962C8B-B14F-4D97-AF65-F5344CB8AC3E}">
        <p14:creationId xmlns:p14="http://schemas.microsoft.com/office/powerpoint/2010/main" val="2633041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8B8690B-9FD2-4720-B78E-E20A56E81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4663" y="1021387"/>
            <a:ext cx="9042674" cy="481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991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dirty="0" err="1">
                <a:solidFill>
                  <a:srgbClr val="FFFFFF"/>
                </a:solidFill>
                <a:latin typeface="+mn-lt"/>
                <a:ea typeface="+mj-ea"/>
                <a:cs typeface="+mj-cs"/>
              </a:rPr>
              <a:t>Powershell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 Logging: </a:t>
            </a:r>
            <a:r>
              <a:rPr lang="en-US" b="1" kern="1200" dirty="0" err="1">
                <a:solidFill>
                  <a:srgbClr val="FFFFFF"/>
                </a:solidFill>
                <a:latin typeface="+mn-lt"/>
                <a:ea typeface="+mj-ea"/>
                <a:cs typeface="+mj-cs"/>
              </a:rPr>
              <a:t>Scriptblock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 Logging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BF918DF-9289-45B3-95F8-A17188A92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47" y="2509911"/>
            <a:ext cx="873800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18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latin typeface="+mn-lt"/>
              </a:rPr>
              <a:t>Powershell</a:t>
            </a:r>
            <a:r>
              <a:rPr lang="en-US" b="1" dirty="0">
                <a:latin typeface="+mn-lt"/>
              </a:rPr>
              <a:t> Logging: TRANSCRIPTION</a:t>
            </a:r>
          </a:p>
        </p:txBody>
      </p:sp>
      <p:pic>
        <p:nvPicPr>
          <p:cNvPr id="10" name="Graphic 9" descr="Paste">
            <a:extLst>
              <a:ext uri="{FF2B5EF4-FFF2-40B4-BE49-F238E27FC236}">
                <a16:creationId xmlns:a16="http://schemas.microsoft.com/office/drawing/2014/main" id="{10EA6B8C-E73F-4901-AA89-11729FF9E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632" y="787907"/>
            <a:ext cx="5126736" cy="5126736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7EEB17B2-A339-40A9-81DA-CA6C00EFB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000" b="1" dirty="0"/>
              <a:t>Transcription creates a unique record of every PowerShell session, including all input and output, exactly as it appears in the session.</a:t>
            </a:r>
          </a:p>
          <a:p>
            <a:endParaRPr lang="en-US" sz="2000" b="1" dirty="0"/>
          </a:p>
          <a:p>
            <a:r>
              <a:rPr lang="en-US" sz="2000" b="1" dirty="0"/>
              <a:t>Transcripts are written to text files, broken out by user and session. </a:t>
            </a:r>
          </a:p>
          <a:p>
            <a:endParaRPr lang="en-US" sz="2000" b="1" dirty="0"/>
          </a:p>
          <a:p>
            <a:r>
              <a:rPr lang="en-US" sz="2000" b="1" dirty="0"/>
              <a:t>WARNING: Transcription will capture API Keys, SQL Strings, License Keys, etc. to the log in clear text (but not passwords)! </a:t>
            </a:r>
          </a:p>
        </p:txBody>
      </p:sp>
    </p:spTree>
    <p:extLst>
      <p:ext uri="{BB962C8B-B14F-4D97-AF65-F5344CB8AC3E}">
        <p14:creationId xmlns:p14="http://schemas.microsoft.com/office/powerpoint/2010/main" val="1431127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234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8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PowerShell Logging: Transcription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6B1C6-A495-4549-AC1F-984A4E93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62" y="950816"/>
            <a:ext cx="6553545" cy="496431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77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550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0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56370-736C-4F5A-8F5E-3E2D96CB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  <a:latin typeface="+mn-lt"/>
              </a:rPr>
              <a:t>PSLogging</a:t>
            </a:r>
            <a:r>
              <a:rPr lang="en-US" b="1" dirty="0">
                <a:solidFill>
                  <a:srgbClr val="FFFFFF"/>
                </a:solidFill>
                <a:latin typeface="+mn-lt"/>
              </a:rPr>
              <a:t>: Summary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D414450-2B4F-4A20-AA8F-BA7D2B7475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1846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69DEB-6C89-477C-9B7F-09A0DA513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+mn-lt"/>
              </a:rPr>
              <a:t>Wrapping </a:t>
            </a:r>
            <a:br>
              <a:rPr lang="en-US" b="1" dirty="0">
                <a:solidFill>
                  <a:srgbClr val="FFFFFF"/>
                </a:solidFill>
                <a:latin typeface="+mn-lt"/>
              </a:rPr>
            </a:br>
            <a:r>
              <a:rPr lang="en-US" b="1" dirty="0">
                <a:solidFill>
                  <a:srgbClr val="FFFFFF"/>
                </a:solidFill>
                <a:latin typeface="+mn-lt"/>
              </a:rPr>
              <a:t>it all up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58C8CC-0736-40A7-918B-37D32B6256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7731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3320DD-737A-4AC8-ADAD-E35EBDFC7A93}"/>
              </a:ext>
            </a:extLst>
          </p:cNvPr>
          <p:cNvSpPr txBox="1"/>
          <p:nvPr/>
        </p:nvSpPr>
        <p:spPr>
          <a:xfrm>
            <a:off x="3464509" y="2470150"/>
            <a:ext cx="5262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8283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32FC4F-BCA2-4537-95F6-816114C453B1}"/>
              </a:ext>
            </a:extLst>
          </p:cNvPr>
          <p:cNvSpPr txBox="1"/>
          <p:nvPr/>
        </p:nvSpPr>
        <p:spPr>
          <a:xfrm>
            <a:off x="3686656" y="2484665"/>
            <a:ext cx="4818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6764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DD14AA-3ABF-44A8-BB92-7B0A7FA8D7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9163" y="594835"/>
            <a:ext cx="8229981" cy="766412"/>
          </a:xfrm>
        </p:spPr>
        <p:txBody>
          <a:bodyPr/>
          <a:lstStyle/>
          <a:p>
            <a:r>
              <a:rPr lang="en-US" dirty="0"/>
              <a:t>Icons</a:t>
            </a:r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721E8564-07CC-4CF3-8937-16A439CDB197}"/>
              </a:ext>
            </a:extLst>
          </p:cNvPr>
          <p:cNvGrpSpPr/>
          <p:nvPr/>
        </p:nvGrpSpPr>
        <p:grpSpPr>
          <a:xfrm>
            <a:off x="5022831" y="1988662"/>
            <a:ext cx="615437" cy="615228"/>
            <a:chOff x="5022831" y="1988662"/>
            <a:chExt cx="615437" cy="61522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5F0FFE8-4682-46DC-8B31-323DD0A850C1}"/>
                </a:ext>
              </a:extLst>
            </p:cNvPr>
            <p:cNvSpPr/>
            <p:nvPr/>
          </p:nvSpPr>
          <p:spPr>
            <a:xfrm>
              <a:off x="5022831" y="1988662"/>
              <a:ext cx="615437" cy="487221"/>
            </a:xfrm>
            <a:custGeom>
              <a:avLst/>
              <a:gdLst>
                <a:gd name="connsiteX0" fmla="*/ 579665 w 615437"/>
                <a:gd name="connsiteY0" fmla="*/ 499915 h 487221"/>
                <a:gd name="connsiteX1" fmla="*/ 35772 w 615437"/>
                <a:gd name="connsiteY1" fmla="*/ 499915 h 487221"/>
                <a:gd name="connsiteX2" fmla="*/ 0 w 615437"/>
                <a:gd name="connsiteY2" fmla="*/ 464142 h 487221"/>
                <a:gd name="connsiteX3" fmla="*/ 0 w 615437"/>
                <a:gd name="connsiteY3" fmla="*/ 35772 h 487221"/>
                <a:gd name="connsiteX4" fmla="*/ 35772 w 615437"/>
                <a:gd name="connsiteY4" fmla="*/ 0 h 487221"/>
                <a:gd name="connsiteX5" fmla="*/ 579665 w 615437"/>
                <a:gd name="connsiteY5" fmla="*/ 0 h 487221"/>
                <a:gd name="connsiteX6" fmla="*/ 615437 w 615437"/>
                <a:gd name="connsiteY6" fmla="*/ 35772 h 487221"/>
                <a:gd name="connsiteX7" fmla="*/ 615437 w 615437"/>
                <a:gd name="connsiteY7" fmla="*/ 464270 h 487221"/>
                <a:gd name="connsiteX8" fmla="*/ 579665 w 615437"/>
                <a:gd name="connsiteY8" fmla="*/ 499915 h 487221"/>
                <a:gd name="connsiteX9" fmla="*/ 35772 w 615437"/>
                <a:gd name="connsiteY9" fmla="*/ 25515 h 487221"/>
                <a:gd name="connsiteX10" fmla="*/ 25643 w 615437"/>
                <a:gd name="connsiteY10" fmla="*/ 35644 h 487221"/>
                <a:gd name="connsiteX11" fmla="*/ 25643 w 615437"/>
                <a:gd name="connsiteY11" fmla="*/ 464142 h 487221"/>
                <a:gd name="connsiteX12" fmla="*/ 35772 w 615437"/>
                <a:gd name="connsiteY12" fmla="*/ 474271 h 487221"/>
                <a:gd name="connsiteX13" fmla="*/ 579665 w 615437"/>
                <a:gd name="connsiteY13" fmla="*/ 474271 h 487221"/>
                <a:gd name="connsiteX14" fmla="*/ 589794 w 615437"/>
                <a:gd name="connsiteY14" fmla="*/ 464142 h 487221"/>
                <a:gd name="connsiteX15" fmla="*/ 589794 w 615437"/>
                <a:gd name="connsiteY15" fmla="*/ 35772 h 487221"/>
                <a:gd name="connsiteX16" fmla="*/ 579665 w 615437"/>
                <a:gd name="connsiteY16" fmla="*/ 25643 h 487221"/>
                <a:gd name="connsiteX17" fmla="*/ 35772 w 615437"/>
                <a:gd name="connsiteY17" fmla="*/ 25643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487221">
                  <a:moveTo>
                    <a:pt x="579665" y="499915"/>
                  </a:moveTo>
                  <a:lnTo>
                    <a:pt x="35772" y="499915"/>
                  </a:lnTo>
                  <a:cubicBezTo>
                    <a:pt x="16027" y="499915"/>
                    <a:pt x="0" y="483888"/>
                    <a:pt x="0" y="464142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0"/>
                  </a:lnTo>
                  <a:cubicBezTo>
                    <a:pt x="615437" y="483888"/>
                    <a:pt x="599410" y="499915"/>
                    <a:pt x="579665" y="499915"/>
                  </a:cubicBezTo>
                  <a:close/>
                  <a:moveTo>
                    <a:pt x="35772" y="25515"/>
                  </a:moveTo>
                  <a:cubicBezTo>
                    <a:pt x="30131" y="25515"/>
                    <a:pt x="25643" y="30131"/>
                    <a:pt x="25643" y="35644"/>
                  </a:cubicBezTo>
                  <a:lnTo>
                    <a:pt x="25643" y="464142"/>
                  </a:lnTo>
                  <a:cubicBezTo>
                    <a:pt x="25643" y="469784"/>
                    <a:pt x="30259" y="474271"/>
                    <a:pt x="35772" y="474271"/>
                  </a:cubicBezTo>
                  <a:lnTo>
                    <a:pt x="579665" y="474271"/>
                  </a:lnTo>
                  <a:cubicBezTo>
                    <a:pt x="585307" y="474271"/>
                    <a:pt x="589794" y="469656"/>
                    <a:pt x="589794" y="464142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D381EA5-6B95-49DC-B606-699CA966B129}"/>
                </a:ext>
              </a:extLst>
            </p:cNvPr>
            <p:cNvSpPr/>
            <p:nvPr/>
          </p:nvSpPr>
          <p:spPr>
            <a:xfrm>
              <a:off x="5227976" y="2309074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19873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5F930CF-78AD-48C2-AA28-1323CB3B847D}"/>
                </a:ext>
              </a:extLst>
            </p:cNvPr>
            <p:cNvSpPr/>
            <p:nvPr/>
          </p:nvSpPr>
          <p:spPr>
            <a:xfrm>
              <a:off x="5227976" y="2360361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20002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8C01B19-1DC7-428E-B63A-B99BAF186E66}"/>
                </a:ext>
              </a:extLst>
            </p:cNvPr>
            <p:cNvSpPr/>
            <p:nvPr/>
          </p:nvSpPr>
          <p:spPr>
            <a:xfrm>
              <a:off x="5292084" y="2411647"/>
              <a:ext cx="76930" cy="25643"/>
            </a:xfrm>
            <a:custGeom>
              <a:avLst/>
              <a:gdLst>
                <a:gd name="connsiteX0" fmla="*/ 64108 w 76929"/>
                <a:gd name="connsiteY0" fmla="*/ 25643 h 25643"/>
                <a:gd name="connsiteX1" fmla="*/ 12822 w 76929"/>
                <a:gd name="connsiteY1" fmla="*/ 25643 h 25643"/>
                <a:gd name="connsiteX2" fmla="*/ 0 w 76929"/>
                <a:gd name="connsiteY2" fmla="*/ 12822 h 25643"/>
                <a:gd name="connsiteX3" fmla="*/ 12822 w 76929"/>
                <a:gd name="connsiteY3" fmla="*/ 0 h 25643"/>
                <a:gd name="connsiteX4" fmla="*/ 64108 w 76929"/>
                <a:gd name="connsiteY4" fmla="*/ 0 h 25643"/>
                <a:gd name="connsiteX5" fmla="*/ 76930 w 76929"/>
                <a:gd name="connsiteY5" fmla="*/ 12822 h 25643"/>
                <a:gd name="connsiteX6" fmla="*/ 64108 w 76929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64108" y="0"/>
                  </a:lnTo>
                  <a:cubicBezTo>
                    <a:pt x="71160" y="0"/>
                    <a:pt x="76930" y="5770"/>
                    <a:pt x="76930" y="12822"/>
                  </a:cubicBezTo>
                  <a:cubicBezTo>
                    <a:pt x="76930" y="19873"/>
                    <a:pt x="71160" y="25643"/>
                    <a:pt x="64108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B2A182-786A-4E4B-9078-645C18991CC6}"/>
                </a:ext>
              </a:extLst>
            </p:cNvPr>
            <p:cNvSpPr/>
            <p:nvPr/>
          </p:nvSpPr>
          <p:spPr>
            <a:xfrm>
              <a:off x="5228033" y="2155220"/>
              <a:ext cx="205146" cy="115394"/>
            </a:xfrm>
            <a:custGeom>
              <a:avLst/>
              <a:gdLst>
                <a:gd name="connsiteX0" fmla="*/ 182266 w 205145"/>
                <a:gd name="connsiteY0" fmla="*/ 128211 h 115394"/>
                <a:gd name="connsiteX1" fmla="*/ 22894 w 205145"/>
                <a:gd name="connsiteY1" fmla="*/ 128211 h 115394"/>
                <a:gd name="connsiteX2" fmla="*/ 4303 w 205145"/>
                <a:gd name="connsiteY2" fmla="*/ 119236 h 115394"/>
                <a:gd name="connsiteX3" fmla="*/ 712 w 205145"/>
                <a:gd name="connsiteY3" fmla="*/ 101157 h 115394"/>
                <a:gd name="connsiteX4" fmla="*/ 16996 w 205145"/>
                <a:gd name="connsiteY4" fmla="*/ 28074 h 115394"/>
                <a:gd name="connsiteX5" fmla="*/ 31356 w 205145"/>
                <a:gd name="connsiteY5" fmla="*/ 12688 h 115394"/>
                <a:gd name="connsiteX6" fmla="*/ 68667 w 205145"/>
                <a:gd name="connsiteY6" fmla="*/ 636 h 115394"/>
                <a:gd name="connsiteX7" fmla="*/ 84822 w 205145"/>
                <a:gd name="connsiteY7" fmla="*/ 8842 h 115394"/>
                <a:gd name="connsiteX8" fmla="*/ 76616 w 205145"/>
                <a:gd name="connsiteY8" fmla="*/ 24997 h 115394"/>
                <a:gd name="connsiteX9" fmla="*/ 41485 w 205145"/>
                <a:gd name="connsiteY9" fmla="*/ 36408 h 115394"/>
                <a:gd name="connsiteX10" fmla="*/ 26741 w 205145"/>
                <a:gd name="connsiteY10" fmla="*/ 102568 h 115394"/>
                <a:gd name="connsiteX11" fmla="*/ 178548 w 205145"/>
                <a:gd name="connsiteY11" fmla="*/ 102568 h 115394"/>
                <a:gd name="connsiteX12" fmla="*/ 163675 w 205145"/>
                <a:gd name="connsiteY12" fmla="*/ 36408 h 115394"/>
                <a:gd name="connsiteX13" fmla="*/ 128544 w 205145"/>
                <a:gd name="connsiteY13" fmla="*/ 24997 h 115394"/>
                <a:gd name="connsiteX14" fmla="*/ 120338 w 205145"/>
                <a:gd name="connsiteY14" fmla="*/ 8842 h 115394"/>
                <a:gd name="connsiteX15" fmla="*/ 136494 w 205145"/>
                <a:gd name="connsiteY15" fmla="*/ 636 h 115394"/>
                <a:gd name="connsiteX16" fmla="*/ 173548 w 205145"/>
                <a:gd name="connsiteY16" fmla="*/ 12560 h 115394"/>
                <a:gd name="connsiteX17" fmla="*/ 188036 w 205145"/>
                <a:gd name="connsiteY17" fmla="*/ 27561 h 115394"/>
                <a:gd name="connsiteX18" fmla="*/ 204576 w 205145"/>
                <a:gd name="connsiteY18" fmla="*/ 101799 h 115394"/>
                <a:gd name="connsiteX19" fmla="*/ 200858 w 205145"/>
                <a:gd name="connsiteY19" fmla="*/ 119236 h 115394"/>
                <a:gd name="connsiteX20" fmla="*/ 182266 w 205145"/>
                <a:gd name="connsiteY20" fmla="*/ 12821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2266" y="128211"/>
                  </a:moveTo>
                  <a:lnTo>
                    <a:pt x="22894" y="128211"/>
                  </a:lnTo>
                  <a:cubicBezTo>
                    <a:pt x="15585" y="128211"/>
                    <a:pt x="8662" y="124877"/>
                    <a:pt x="4303" y="119236"/>
                  </a:cubicBezTo>
                  <a:cubicBezTo>
                    <a:pt x="328" y="113979"/>
                    <a:pt x="-954" y="107440"/>
                    <a:pt x="712" y="101157"/>
                  </a:cubicBezTo>
                  <a:lnTo>
                    <a:pt x="16996" y="28074"/>
                  </a:lnTo>
                  <a:cubicBezTo>
                    <a:pt x="19048" y="20638"/>
                    <a:pt x="24304" y="15124"/>
                    <a:pt x="31356" y="12688"/>
                  </a:cubicBezTo>
                  <a:lnTo>
                    <a:pt x="68667" y="636"/>
                  </a:lnTo>
                  <a:cubicBezTo>
                    <a:pt x="75463" y="-1544"/>
                    <a:pt x="82643" y="2175"/>
                    <a:pt x="84822" y="8842"/>
                  </a:cubicBezTo>
                  <a:cubicBezTo>
                    <a:pt x="87002" y="15637"/>
                    <a:pt x="83284" y="22817"/>
                    <a:pt x="76616" y="24997"/>
                  </a:cubicBezTo>
                  <a:lnTo>
                    <a:pt x="41485" y="36408"/>
                  </a:lnTo>
                  <a:lnTo>
                    <a:pt x="26741" y="102568"/>
                  </a:lnTo>
                  <a:lnTo>
                    <a:pt x="178548" y="102568"/>
                  </a:lnTo>
                  <a:lnTo>
                    <a:pt x="163675" y="36408"/>
                  </a:lnTo>
                  <a:lnTo>
                    <a:pt x="128544" y="24997"/>
                  </a:lnTo>
                  <a:cubicBezTo>
                    <a:pt x="121748" y="22817"/>
                    <a:pt x="118158" y="15637"/>
                    <a:pt x="120338" y="8842"/>
                  </a:cubicBezTo>
                  <a:cubicBezTo>
                    <a:pt x="122518" y="2046"/>
                    <a:pt x="129698" y="-1544"/>
                    <a:pt x="136494" y="636"/>
                  </a:cubicBezTo>
                  <a:lnTo>
                    <a:pt x="173548" y="12560"/>
                  </a:lnTo>
                  <a:cubicBezTo>
                    <a:pt x="180856" y="15124"/>
                    <a:pt x="186113" y="20638"/>
                    <a:pt x="188036" y="27561"/>
                  </a:cubicBezTo>
                  <a:lnTo>
                    <a:pt x="204576" y="101799"/>
                  </a:lnTo>
                  <a:cubicBezTo>
                    <a:pt x="206115" y="107568"/>
                    <a:pt x="204833" y="114107"/>
                    <a:pt x="200858" y="119236"/>
                  </a:cubicBezTo>
                  <a:cubicBezTo>
                    <a:pt x="196499" y="124877"/>
                    <a:pt x="189575" y="128211"/>
                    <a:pt x="182266" y="12821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2589404-BB79-45D9-97B7-DAC2676A8A59}"/>
                </a:ext>
              </a:extLst>
            </p:cNvPr>
            <p:cNvSpPr/>
            <p:nvPr/>
          </p:nvSpPr>
          <p:spPr>
            <a:xfrm>
              <a:off x="5287725" y="2039820"/>
              <a:ext cx="76930" cy="115394"/>
            </a:xfrm>
            <a:custGeom>
              <a:avLst/>
              <a:gdLst>
                <a:gd name="connsiteX0" fmla="*/ 42824 w 76929"/>
                <a:gd name="connsiteY0" fmla="*/ 115394 h 115394"/>
                <a:gd name="connsiteX1" fmla="*/ 38849 w 76929"/>
                <a:gd name="connsiteY1" fmla="*/ 114753 h 115394"/>
                <a:gd name="connsiteX2" fmla="*/ 0 w 76929"/>
                <a:gd name="connsiteY2" fmla="*/ 52697 h 115394"/>
                <a:gd name="connsiteX3" fmla="*/ 42696 w 76929"/>
                <a:gd name="connsiteY3" fmla="*/ 0 h 115394"/>
                <a:gd name="connsiteX4" fmla="*/ 85392 w 76929"/>
                <a:gd name="connsiteY4" fmla="*/ 52697 h 115394"/>
                <a:gd name="connsiteX5" fmla="*/ 46543 w 76929"/>
                <a:gd name="connsiteY5" fmla="*/ 114753 h 115394"/>
                <a:gd name="connsiteX6" fmla="*/ 42824 w 76929"/>
                <a:gd name="connsiteY6" fmla="*/ 115394 h 115394"/>
                <a:gd name="connsiteX7" fmla="*/ 42824 w 76929"/>
                <a:gd name="connsiteY7" fmla="*/ 25643 h 115394"/>
                <a:gd name="connsiteX8" fmla="*/ 25772 w 76929"/>
                <a:gd name="connsiteY8" fmla="*/ 52697 h 115394"/>
                <a:gd name="connsiteX9" fmla="*/ 42824 w 76929"/>
                <a:gd name="connsiteY9" fmla="*/ 88341 h 115394"/>
                <a:gd name="connsiteX10" fmla="*/ 59877 w 76929"/>
                <a:gd name="connsiteY10" fmla="*/ 52697 h 115394"/>
                <a:gd name="connsiteX11" fmla="*/ 42824 w 76929"/>
                <a:gd name="connsiteY11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42824" y="115394"/>
                  </a:moveTo>
                  <a:cubicBezTo>
                    <a:pt x="41542" y="115394"/>
                    <a:pt x="40132" y="115138"/>
                    <a:pt x="38849" y="114753"/>
                  </a:cubicBezTo>
                  <a:cubicBezTo>
                    <a:pt x="37311" y="114241"/>
                    <a:pt x="0" y="101675"/>
                    <a:pt x="0" y="52697"/>
                  </a:cubicBezTo>
                  <a:cubicBezTo>
                    <a:pt x="0" y="3846"/>
                    <a:pt x="32695" y="0"/>
                    <a:pt x="42696" y="0"/>
                  </a:cubicBezTo>
                  <a:cubicBezTo>
                    <a:pt x="52697" y="0"/>
                    <a:pt x="85392" y="3846"/>
                    <a:pt x="85392" y="52697"/>
                  </a:cubicBezTo>
                  <a:cubicBezTo>
                    <a:pt x="85392" y="101675"/>
                    <a:pt x="48209" y="114241"/>
                    <a:pt x="46543" y="114753"/>
                  </a:cubicBezTo>
                  <a:cubicBezTo>
                    <a:pt x="45517" y="115266"/>
                    <a:pt x="44106" y="115394"/>
                    <a:pt x="42824" y="115394"/>
                  </a:cubicBezTo>
                  <a:close/>
                  <a:moveTo>
                    <a:pt x="42824" y="25643"/>
                  </a:moveTo>
                  <a:cubicBezTo>
                    <a:pt x="37696" y="25643"/>
                    <a:pt x="25772" y="25643"/>
                    <a:pt x="25772" y="52697"/>
                  </a:cubicBezTo>
                  <a:cubicBezTo>
                    <a:pt x="25772" y="74878"/>
                    <a:pt x="36670" y="84623"/>
                    <a:pt x="42824" y="88341"/>
                  </a:cubicBezTo>
                  <a:cubicBezTo>
                    <a:pt x="48979" y="84623"/>
                    <a:pt x="59877" y="74878"/>
                    <a:pt x="59877" y="52697"/>
                  </a:cubicBezTo>
                  <a:cubicBezTo>
                    <a:pt x="59877" y="25643"/>
                    <a:pt x="47953" y="25643"/>
                    <a:pt x="42824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0B9C2A-1693-49AA-B41A-CB4D2306AD08}"/>
                </a:ext>
              </a:extLst>
            </p:cNvPr>
            <p:cNvSpPr/>
            <p:nvPr/>
          </p:nvSpPr>
          <p:spPr>
            <a:xfrm>
              <a:off x="5150919" y="2462852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09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09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5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09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726" y="3671"/>
                    <a:pt x="92059" y="-1073"/>
                    <a:pt x="85007" y="209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5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4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44D0EF49-E661-40A6-A3BF-141D307B736E}"/>
              </a:ext>
            </a:extLst>
          </p:cNvPr>
          <p:cNvGrpSpPr/>
          <p:nvPr/>
        </p:nvGrpSpPr>
        <p:grpSpPr>
          <a:xfrm>
            <a:off x="6766570" y="1988662"/>
            <a:ext cx="602487" cy="602616"/>
            <a:chOff x="6766570" y="1988662"/>
            <a:chExt cx="602487" cy="60261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C1BB02-7E91-4914-80DE-A763C8B77F02}"/>
                </a:ext>
              </a:extLst>
            </p:cNvPr>
            <p:cNvSpPr/>
            <p:nvPr/>
          </p:nvSpPr>
          <p:spPr>
            <a:xfrm>
              <a:off x="6766570" y="1988662"/>
              <a:ext cx="359005" cy="602616"/>
            </a:xfrm>
            <a:custGeom>
              <a:avLst/>
              <a:gdLst>
                <a:gd name="connsiteX0" fmla="*/ 333362 w 359005"/>
                <a:gd name="connsiteY0" fmla="*/ 52056 h 602615"/>
                <a:gd name="connsiteX1" fmla="*/ 333362 w 359005"/>
                <a:gd name="connsiteY1" fmla="*/ 256432 h 602615"/>
                <a:gd name="connsiteX2" fmla="*/ 346183 w 359005"/>
                <a:gd name="connsiteY2" fmla="*/ 269254 h 602615"/>
                <a:gd name="connsiteX3" fmla="*/ 359005 w 359005"/>
                <a:gd name="connsiteY3" fmla="*/ 256432 h 602615"/>
                <a:gd name="connsiteX4" fmla="*/ 359005 w 359005"/>
                <a:gd name="connsiteY4" fmla="*/ 52056 h 602615"/>
                <a:gd name="connsiteX5" fmla="*/ 306949 w 359005"/>
                <a:gd name="connsiteY5" fmla="*/ 0 h 602615"/>
                <a:gd name="connsiteX6" fmla="*/ 52056 w 359005"/>
                <a:gd name="connsiteY6" fmla="*/ 0 h 602615"/>
                <a:gd name="connsiteX7" fmla="*/ 0 w 359005"/>
                <a:gd name="connsiteY7" fmla="*/ 52056 h 602615"/>
                <a:gd name="connsiteX8" fmla="*/ 0 w 359005"/>
                <a:gd name="connsiteY8" fmla="*/ 563382 h 602615"/>
                <a:gd name="connsiteX9" fmla="*/ 52056 w 359005"/>
                <a:gd name="connsiteY9" fmla="*/ 615437 h 602615"/>
                <a:gd name="connsiteX10" fmla="*/ 269254 w 359005"/>
                <a:gd name="connsiteY10" fmla="*/ 615437 h 602615"/>
                <a:gd name="connsiteX11" fmla="*/ 282075 w 359005"/>
                <a:gd name="connsiteY11" fmla="*/ 602616 h 602615"/>
                <a:gd name="connsiteX12" fmla="*/ 269254 w 359005"/>
                <a:gd name="connsiteY12" fmla="*/ 589794 h 602615"/>
                <a:gd name="connsiteX13" fmla="*/ 52056 w 359005"/>
                <a:gd name="connsiteY13" fmla="*/ 589794 h 602615"/>
                <a:gd name="connsiteX14" fmla="*/ 25643 w 359005"/>
                <a:gd name="connsiteY14" fmla="*/ 563382 h 602615"/>
                <a:gd name="connsiteX15" fmla="*/ 25643 w 359005"/>
                <a:gd name="connsiteY15" fmla="*/ 52056 h 602615"/>
                <a:gd name="connsiteX16" fmla="*/ 52056 w 359005"/>
                <a:gd name="connsiteY16" fmla="*/ 25643 h 602615"/>
                <a:gd name="connsiteX17" fmla="*/ 306949 w 359005"/>
                <a:gd name="connsiteY17" fmla="*/ 25643 h 602615"/>
                <a:gd name="connsiteX18" fmla="*/ 333362 w 359005"/>
                <a:gd name="connsiteY18" fmla="*/ 52056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9005" h="602615">
                  <a:moveTo>
                    <a:pt x="333362" y="52056"/>
                  </a:moveTo>
                  <a:lnTo>
                    <a:pt x="333362" y="256432"/>
                  </a:lnTo>
                  <a:cubicBezTo>
                    <a:pt x="333362" y="263484"/>
                    <a:pt x="339132" y="269254"/>
                    <a:pt x="346183" y="269254"/>
                  </a:cubicBezTo>
                  <a:cubicBezTo>
                    <a:pt x="353236" y="269254"/>
                    <a:pt x="359005" y="263484"/>
                    <a:pt x="359005" y="256432"/>
                  </a:cubicBezTo>
                  <a:lnTo>
                    <a:pt x="359005" y="52056"/>
                  </a:lnTo>
                  <a:cubicBezTo>
                    <a:pt x="359005" y="23335"/>
                    <a:pt x="335670" y="0"/>
                    <a:pt x="306949" y="0"/>
                  </a:cubicBezTo>
                  <a:lnTo>
                    <a:pt x="52056" y="0"/>
                  </a:lnTo>
                  <a:cubicBezTo>
                    <a:pt x="23335" y="0"/>
                    <a:pt x="0" y="23335"/>
                    <a:pt x="0" y="52056"/>
                  </a:cubicBezTo>
                  <a:lnTo>
                    <a:pt x="0" y="563382"/>
                  </a:lnTo>
                  <a:cubicBezTo>
                    <a:pt x="0" y="592102"/>
                    <a:pt x="23335" y="615437"/>
                    <a:pt x="52056" y="615437"/>
                  </a:cubicBezTo>
                  <a:lnTo>
                    <a:pt x="269254" y="615437"/>
                  </a:lnTo>
                  <a:cubicBezTo>
                    <a:pt x="276306" y="615437"/>
                    <a:pt x="282075" y="609668"/>
                    <a:pt x="282075" y="602616"/>
                  </a:cubicBezTo>
                  <a:cubicBezTo>
                    <a:pt x="282075" y="595564"/>
                    <a:pt x="276306" y="589794"/>
                    <a:pt x="269254" y="589794"/>
                  </a:cubicBezTo>
                  <a:lnTo>
                    <a:pt x="52056" y="589794"/>
                  </a:lnTo>
                  <a:cubicBezTo>
                    <a:pt x="37439" y="589794"/>
                    <a:pt x="25643" y="577998"/>
                    <a:pt x="25643" y="563382"/>
                  </a:cubicBezTo>
                  <a:lnTo>
                    <a:pt x="25643" y="52056"/>
                  </a:lnTo>
                  <a:cubicBezTo>
                    <a:pt x="25643" y="37439"/>
                    <a:pt x="37439" y="25643"/>
                    <a:pt x="52056" y="25643"/>
                  </a:cubicBezTo>
                  <a:lnTo>
                    <a:pt x="306949" y="25643"/>
                  </a:lnTo>
                  <a:cubicBezTo>
                    <a:pt x="321438" y="25515"/>
                    <a:pt x="333362" y="37439"/>
                    <a:pt x="333362" y="5205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6114EA-1800-4AC6-857F-2808D4A26DCF}"/>
                </a:ext>
              </a:extLst>
            </p:cNvPr>
            <p:cNvSpPr/>
            <p:nvPr/>
          </p:nvSpPr>
          <p:spPr>
            <a:xfrm>
              <a:off x="6830425" y="2206591"/>
              <a:ext cx="217967" cy="128216"/>
            </a:xfrm>
            <a:custGeom>
              <a:avLst/>
              <a:gdLst>
                <a:gd name="connsiteX0" fmla="*/ 211424 w 217967"/>
                <a:gd name="connsiteY0" fmla="*/ 29785 h 128216"/>
                <a:gd name="connsiteX1" fmla="*/ 195782 w 217967"/>
                <a:gd name="connsiteY1" fmla="*/ 14014 h 128216"/>
                <a:gd name="connsiteX2" fmla="*/ 150778 w 217967"/>
                <a:gd name="connsiteY2" fmla="*/ 552 h 128216"/>
                <a:gd name="connsiteX3" fmla="*/ 134751 w 217967"/>
                <a:gd name="connsiteY3" fmla="*/ 9142 h 128216"/>
                <a:gd name="connsiteX4" fmla="*/ 143342 w 217967"/>
                <a:gd name="connsiteY4" fmla="*/ 25169 h 128216"/>
                <a:gd name="connsiteX5" fmla="*/ 186807 w 217967"/>
                <a:gd name="connsiteY5" fmla="*/ 38247 h 128216"/>
                <a:gd name="connsiteX6" fmla="*/ 204373 w 217967"/>
                <a:gd name="connsiteY6" fmla="*/ 115433 h 128216"/>
                <a:gd name="connsiteX7" fmla="*/ 126930 w 217967"/>
                <a:gd name="connsiteY7" fmla="*/ 115433 h 128216"/>
                <a:gd name="connsiteX8" fmla="*/ 26280 w 217967"/>
                <a:gd name="connsiteY8" fmla="*/ 116331 h 128216"/>
                <a:gd name="connsiteX9" fmla="*/ 43974 w 217967"/>
                <a:gd name="connsiteY9" fmla="*/ 38247 h 128216"/>
                <a:gd name="connsiteX10" fmla="*/ 87568 w 217967"/>
                <a:gd name="connsiteY10" fmla="*/ 25169 h 128216"/>
                <a:gd name="connsiteX11" fmla="*/ 96158 w 217967"/>
                <a:gd name="connsiteY11" fmla="*/ 9142 h 128216"/>
                <a:gd name="connsiteX12" fmla="*/ 80131 w 217967"/>
                <a:gd name="connsiteY12" fmla="*/ 552 h 128216"/>
                <a:gd name="connsiteX13" fmla="*/ 34743 w 217967"/>
                <a:gd name="connsiteY13" fmla="*/ 14143 h 128216"/>
                <a:gd name="connsiteX14" fmla="*/ 19485 w 217967"/>
                <a:gd name="connsiteY14" fmla="*/ 30298 h 128216"/>
                <a:gd name="connsiteX15" fmla="*/ 765 w 217967"/>
                <a:gd name="connsiteY15" fmla="*/ 112613 h 128216"/>
                <a:gd name="connsiteX16" fmla="*/ 4484 w 217967"/>
                <a:gd name="connsiteY16" fmla="*/ 131460 h 128216"/>
                <a:gd name="connsiteX17" fmla="*/ 24229 w 217967"/>
                <a:gd name="connsiteY17" fmla="*/ 140948 h 128216"/>
                <a:gd name="connsiteX18" fmla="*/ 206424 w 217967"/>
                <a:gd name="connsiteY18" fmla="*/ 140948 h 128216"/>
                <a:gd name="connsiteX19" fmla="*/ 226170 w 217967"/>
                <a:gd name="connsiteY19" fmla="*/ 131460 h 128216"/>
                <a:gd name="connsiteX20" fmla="*/ 230016 w 217967"/>
                <a:gd name="connsiteY20" fmla="*/ 113126 h 128216"/>
                <a:gd name="connsiteX21" fmla="*/ 211424 w 217967"/>
                <a:gd name="connsiteY21" fmla="*/ 29785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967" h="128216">
                  <a:moveTo>
                    <a:pt x="211424" y="29785"/>
                  </a:moveTo>
                  <a:cubicBezTo>
                    <a:pt x="209373" y="22605"/>
                    <a:pt x="203732" y="16707"/>
                    <a:pt x="195782" y="14014"/>
                  </a:cubicBezTo>
                  <a:lnTo>
                    <a:pt x="150778" y="552"/>
                  </a:lnTo>
                  <a:cubicBezTo>
                    <a:pt x="143983" y="-1500"/>
                    <a:pt x="136803" y="2347"/>
                    <a:pt x="134751" y="9142"/>
                  </a:cubicBezTo>
                  <a:cubicBezTo>
                    <a:pt x="132700" y="15938"/>
                    <a:pt x="136546" y="23118"/>
                    <a:pt x="143342" y="25169"/>
                  </a:cubicBezTo>
                  <a:lnTo>
                    <a:pt x="186807" y="38247"/>
                  </a:lnTo>
                  <a:lnTo>
                    <a:pt x="204373" y="115433"/>
                  </a:lnTo>
                  <a:lnTo>
                    <a:pt x="126930" y="115433"/>
                  </a:lnTo>
                  <a:lnTo>
                    <a:pt x="26280" y="116331"/>
                  </a:lnTo>
                  <a:lnTo>
                    <a:pt x="43974" y="38247"/>
                  </a:lnTo>
                  <a:lnTo>
                    <a:pt x="87568" y="25169"/>
                  </a:lnTo>
                  <a:cubicBezTo>
                    <a:pt x="94363" y="23118"/>
                    <a:pt x="98210" y="15938"/>
                    <a:pt x="96158" y="9142"/>
                  </a:cubicBezTo>
                  <a:cubicBezTo>
                    <a:pt x="94107" y="2347"/>
                    <a:pt x="86927" y="-1500"/>
                    <a:pt x="80131" y="552"/>
                  </a:cubicBezTo>
                  <a:lnTo>
                    <a:pt x="34743" y="14143"/>
                  </a:lnTo>
                  <a:cubicBezTo>
                    <a:pt x="27306" y="16707"/>
                    <a:pt x="21665" y="22477"/>
                    <a:pt x="19485" y="30298"/>
                  </a:cubicBezTo>
                  <a:lnTo>
                    <a:pt x="765" y="112613"/>
                  </a:lnTo>
                  <a:cubicBezTo>
                    <a:pt x="-1029" y="119152"/>
                    <a:pt x="381" y="125947"/>
                    <a:pt x="4484" y="131460"/>
                  </a:cubicBezTo>
                  <a:cubicBezTo>
                    <a:pt x="8971" y="137358"/>
                    <a:pt x="16408" y="140948"/>
                    <a:pt x="24229" y="140948"/>
                  </a:cubicBezTo>
                  <a:lnTo>
                    <a:pt x="206424" y="140948"/>
                  </a:lnTo>
                  <a:cubicBezTo>
                    <a:pt x="214245" y="140948"/>
                    <a:pt x="221682" y="137358"/>
                    <a:pt x="226170" y="131460"/>
                  </a:cubicBezTo>
                  <a:cubicBezTo>
                    <a:pt x="230401" y="126075"/>
                    <a:pt x="231683" y="119152"/>
                    <a:pt x="230016" y="113126"/>
                  </a:cubicBezTo>
                  <a:lnTo>
                    <a:pt x="211424" y="29785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10B2D3E-5E3C-485B-87BB-E8C22CE1DB93}"/>
                </a:ext>
              </a:extLst>
            </p:cNvPr>
            <p:cNvSpPr/>
            <p:nvPr/>
          </p:nvSpPr>
          <p:spPr>
            <a:xfrm>
              <a:off x="6894786" y="2065592"/>
              <a:ext cx="102573" cy="141038"/>
            </a:xfrm>
            <a:custGeom>
              <a:avLst/>
              <a:gdLst>
                <a:gd name="connsiteX0" fmla="*/ 47312 w 102572"/>
                <a:gd name="connsiteY0" fmla="*/ 140397 h 141037"/>
                <a:gd name="connsiteX1" fmla="*/ 51286 w 102572"/>
                <a:gd name="connsiteY1" fmla="*/ 141038 h 141037"/>
                <a:gd name="connsiteX2" fmla="*/ 55261 w 102572"/>
                <a:gd name="connsiteY2" fmla="*/ 140397 h 141037"/>
                <a:gd name="connsiteX3" fmla="*/ 102573 w 102572"/>
                <a:gd name="connsiteY3" fmla="*/ 64108 h 141037"/>
                <a:gd name="connsiteX4" fmla="*/ 51286 w 102572"/>
                <a:gd name="connsiteY4" fmla="*/ 0 h 141037"/>
                <a:gd name="connsiteX5" fmla="*/ 0 w 102572"/>
                <a:gd name="connsiteY5" fmla="*/ 64108 h 141037"/>
                <a:gd name="connsiteX6" fmla="*/ 47312 w 102572"/>
                <a:gd name="connsiteY6" fmla="*/ 140397 h 141037"/>
                <a:gd name="connsiteX7" fmla="*/ 51286 w 102572"/>
                <a:gd name="connsiteY7" fmla="*/ 25515 h 141037"/>
                <a:gd name="connsiteX8" fmla="*/ 76930 w 102572"/>
                <a:gd name="connsiteY8" fmla="*/ 63980 h 141037"/>
                <a:gd name="connsiteX9" fmla="*/ 51286 w 102572"/>
                <a:gd name="connsiteY9" fmla="*/ 114112 h 141037"/>
                <a:gd name="connsiteX10" fmla="*/ 25643 w 102572"/>
                <a:gd name="connsiteY10" fmla="*/ 63980 h 141037"/>
                <a:gd name="connsiteX11" fmla="*/ 51286 w 102572"/>
                <a:gd name="connsiteY11" fmla="*/ 25515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572" h="141037">
                  <a:moveTo>
                    <a:pt x="47312" y="140397"/>
                  </a:moveTo>
                  <a:cubicBezTo>
                    <a:pt x="48594" y="140781"/>
                    <a:pt x="49876" y="141038"/>
                    <a:pt x="51286" y="141038"/>
                  </a:cubicBezTo>
                  <a:cubicBezTo>
                    <a:pt x="52569" y="141038"/>
                    <a:pt x="53979" y="140781"/>
                    <a:pt x="55261" y="140397"/>
                  </a:cubicBezTo>
                  <a:cubicBezTo>
                    <a:pt x="57185" y="139756"/>
                    <a:pt x="102573" y="124370"/>
                    <a:pt x="102573" y="64108"/>
                  </a:cubicBezTo>
                  <a:cubicBezTo>
                    <a:pt x="102573" y="4616"/>
                    <a:pt x="63339" y="0"/>
                    <a:pt x="51286" y="0"/>
                  </a:cubicBezTo>
                  <a:cubicBezTo>
                    <a:pt x="39234" y="0"/>
                    <a:pt x="0" y="4616"/>
                    <a:pt x="0" y="64108"/>
                  </a:cubicBezTo>
                  <a:cubicBezTo>
                    <a:pt x="0" y="124370"/>
                    <a:pt x="45389" y="139756"/>
                    <a:pt x="47312" y="140397"/>
                  </a:cubicBezTo>
                  <a:close/>
                  <a:moveTo>
                    <a:pt x="51286" y="25515"/>
                  </a:moveTo>
                  <a:cubicBezTo>
                    <a:pt x="58339" y="25515"/>
                    <a:pt x="76930" y="25515"/>
                    <a:pt x="76930" y="63980"/>
                  </a:cubicBezTo>
                  <a:cubicBezTo>
                    <a:pt x="76930" y="96290"/>
                    <a:pt x="59364" y="109625"/>
                    <a:pt x="51286" y="114112"/>
                  </a:cubicBezTo>
                  <a:cubicBezTo>
                    <a:pt x="43081" y="109625"/>
                    <a:pt x="25643" y="96290"/>
                    <a:pt x="25643" y="63980"/>
                  </a:cubicBezTo>
                  <a:cubicBezTo>
                    <a:pt x="25643" y="25515"/>
                    <a:pt x="44235" y="25515"/>
                    <a:pt x="51286" y="25515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0281FA5-AB0B-4045-BE88-8B432EC59E47}"/>
                </a:ext>
              </a:extLst>
            </p:cNvPr>
            <p:cNvSpPr/>
            <p:nvPr/>
          </p:nvSpPr>
          <p:spPr>
            <a:xfrm>
              <a:off x="6856321" y="2386004"/>
              <a:ext cx="179503" cy="25643"/>
            </a:xfrm>
            <a:custGeom>
              <a:avLst/>
              <a:gdLst>
                <a:gd name="connsiteX0" fmla="*/ 166681 w 179502"/>
                <a:gd name="connsiteY0" fmla="*/ 0 h 25643"/>
                <a:gd name="connsiteX1" fmla="*/ 12822 w 179502"/>
                <a:gd name="connsiteY1" fmla="*/ 0 h 25643"/>
                <a:gd name="connsiteX2" fmla="*/ 0 w 179502"/>
                <a:gd name="connsiteY2" fmla="*/ 12822 h 25643"/>
                <a:gd name="connsiteX3" fmla="*/ 12822 w 179502"/>
                <a:gd name="connsiteY3" fmla="*/ 25643 h 25643"/>
                <a:gd name="connsiteX4" fmla="*/ 166681 w 179502"/>
                <a:gd name="connsiteY4" fmla="*/ 25643 h 25643"/>
                <a:gd name="connsiteX5" fmla="*/ 179503 w 179502"/>
                <a:gd name="connsiteY5" fmla="*/ 12822 h 25643"/>
                <a:gd name="connsiteX6" fmla="*/ 166681 w 179502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66681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166681" y="25643"/>
                  </a:lnTo>
                  <a:cubicBezTo>
                    <a:pt x="173733" y="25643"/>
                    <a:pt x="179503" y="19873"/>
                    <a:pt x="179503" y="12822"/>
                  </a:cubicBezTo>
                  <a:cubicBezTo>
                    <a:pt x="179503" y="5770"/>
                    <a:pt x="173733" y="0"/>
                    <a:pt x="166681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44DFA76-F661-4BD4-A122-91BF72A57BEB}"/>
                </a:ext>
              </a:extLst>
            </p:cNvPr>
            <p:cNvSpPr/>
            <p:nvPr/>
          </p:nvSpPr>
          <p:spPr>
            <a:xfrm>
              <a:off x="6856321" y="2437290"/>
              <a:ext cx="179503" cy="25643"/>
            </a:xfrm>
            <a:custGeom>
              <a:avLst/>
              <a:gdLst>
                <a:gd name="connsiteX0" fmla="*/ 179503 w 179502"/>
                <a:gd name="connsiteY0" fmla="*/ 12822 h 25643"/>
                <a:gd name="connsiteX1" fmla="*/ 166681 w 179502"/>
                <a:gd name="connsiteY1" fmla="*/ 0 h 25643"/>
                <a:gd name="connsiteX2" fmla="*/ 12822 w 179502"/>
                <a:gd name="connsiteY2" fmla="*/ 0 h 25643"/>
                <a:gd name="connsiteX3" fmla="*/ 0 w 179502"/>
                <a:gd name="connsiteY3" fmla="*/ 12822 h 25643"/>
                <a:gd name="connsiteX4" fmla="*/ 12822 w 179502"/>
                <a:gd name="connsiteY4" fmla="*/ 25643 h 25643"/>
                <a:gd name="connsiteX5" fmla="*/ 166681 w 179502"/>
                <a:gd name="connsiteY5" fmla="*/ 25643 h 25643"/>
                <a:gd name="connsiteX6" fmla="*/ 179503 w 179502"/>
                <a:gd name="connsiteY6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79503" y="12822"/>
                  </a:moveTo>
                  <a:cubicBezTo>
                    <a:pt x="179503" y="5770"/>
                    <a:pt x="173733" y="0"/>
                    <a:pt x="16668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166681" y="25643"/>
                  </a:lnTo>
                  <a:cubicBezTo>
                    <a:pt x="173733" y="25643"/>
                    <a:pt x="179503" y="20002"/>
                    <a:pt x="17950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82FDA14-45F3-446D-8F62-1593EE4352E3}"/>
                </a:ext>
              </a:extLst>
            </p:cNvPr>
            <p:cNvSpPr/>
            <p:nvPr/>
          </p:nvSpPr>
          <p:spPr>
            <a:xfrm>
              <a:off x="6907607" y="2488577"/>
              <a:ext cx="76930" cy="25643"/>
            </a:xfrm>
            <a:custGeom>
              <a:avLst/>
              <a:gdLst>
                <a:gd name="connsiteX0" fmla="*/ 12822 w 76929"/>
                <a:gd name="connsiteY0" fmla="*/ 0 h 25643"/>
                <a:gd name="connsiteX1" fmla="*/ 0 w 76929"/>
                <a:gd name="connsiteY1" fmla="*/ 12822 h 25643"/>
                <a:gd name="connsiteX2" fmla="*/ 12822 w 76929"/>
                <a:gd name="connsiteY2" fmla="*/ 25643 h 25643"/>
                <a:gd name="connsiteX3" fmla="*/ 64108 w 76929"/>
                <a:gd name="connsiteY3" fmla="*/ 25643 h 25643"/>
                <a:gd name="connsiteX4" fmla="*/ 76930 w 76929"/>
                <a:gd name="connsiteY4" fmla="*/ 12822 h 25643"/>
                <a:gd name="connsiteX5" fmla="*/ 64108 w 76929"/>
                <a:gd name="connsiteY5" fmla="*/ 0 h 25643"/>
                <a:gd name="connsiteX6" fmla="*/ 12822 w 76929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64108" y="25643"/>
                  </a:lnTo>
                  <a:cubicBezTo>
                    <a:pt x="71160" y="25643"/>
                    <a:pt x="76930" y="19873"/>
                    <a:pt x="76930" y="12822"/>
                  </a:cubicBezTo>
                  <a:cubicBezTo>
                    <a:pt x="76930" y="5770"/>
                    <a:pt x="71160" y="0"/>
                    <a:pt x="64108" y="0"/>
                  </a:cubicBezTo>
                  <a:lnTo>
                    <a:pt x="12822" y="0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4CB707-BDFA-4A2B-9703-10D8BC13E7D3}"/>
                </a:ext>
              </a:extLst>
            </p:cNvPr>
            <p:cNvSpPr/>
            <p:nvPr/>
          </p:nvSpPr>
          <p:spPr>
            <a:xfrm>
              <a:off x="7176861" y="2398826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465 w 102572"/>
                <a:gd name="connsiteY2" fmla="*/ 100778 h 141037"/>
                <a:gd name="connsiteX3" fmla="*/ 38465 w 102572"/>
                <a:gd name="connsiteY3" fmla="*/ 128216 h 141037"/>
                <a:gd name="connsiteX4" fmla="*/ 51286 w 102572"/>
                <a:gd name="connsiteY4" fmla="*/ 141038 h 141037"/>
                <a:gd name="connsiteX5" fmla="*/ 64108 w 102572"/>
                <a:gd name="connsiteY5" fmla="*/ 128216 h 141037"/>
                <a:gd name="connsiteX6" fmla="*/ 64108 w 102572"/>
                <a:gd name="connsiteY6" fmla="*/ 100778 h 141037"/>
                <a:gd name="connsiteX7" fmla="*/ 102573 w 102572"/>
                <a:gd name="connsiteY7" fmla="*/ 51286 h 141037"/>
                <a:gd name="connsiteX8" fmla="*/ 51286 w 102572"/>
                <a:gd name="connsiteY8" fmla="*/ 0 h 141037"/>
                <a:gd name="connsiteX9" fmla="*/ 51286 w 102572"/>
                <a:gd name="connsiteY9" fmla="*/ 76930 h 141037"/>
                <a:gd name="connsiteX10" fmla="*/ 25643 w 102572"/>
                <a:gd name="connsiteY10" fmla="*/ 51286 h 141037"/>
                <a:gd name="connsiteX11" fmla="*/ 51286 w 102572"/>
                <a:gd name="connsiteY11" fmla="*/ 25643 h 141037"/>
                <a:gd name="connsiteX12" fmla="*/ 76930 w 102572"/>
                <a:gd name="connsiteY12" fmla="*/ 51286 h 141037"/>
                <a:gd name="connsiteX13" fmla="*/ 51286 w 102572"/>
                <a:gd name="connsiteY13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135"/>
                    <a:pt x="16412" y="95008"/>
                    <a:pt x="38465" y="100778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8" y="141038"/>
                    <a:pt x="64108" y="135268"/>
                    <a:pt x="64108" y="128216"/>
                  </a:cubicBezTo>
                  <a:lnTo>
                    <a:pt x="64108" y="100778"/>
                  </a:lnTo>
                  <a:cubicBezTo>
                    <a:pt x="86162" y="95008"/>
                    <a:pt x="102573" y="75135"/>
                    <a:pt x="102573" y="51286"/>
                  </a:cubicBezTo>
                  <a:cubicBezTo>
                    <a:pt x="102573" y="23079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1" y="25643"/>
                    <a:pt x="76930" y="37183"/>
                    <a:pt x="76930" y="51286"/>
                  </a:cubicBezTo>
                  <a:cubicBezTo>
                    <a:pt x="76930" y="65518"/>
                    <a:pt x="65391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EC94F38-869D-410E-9A08-35C32D407438}"/>
                </a:ext>
              </a:extLst>
            </p:cNvPr>
            <p:cNvSpPr/>
            <p:nvPr/>
          </p:nvSpPr>
          <p:spPr>
            <a:xfrm>
              <a:off x="7074160" y="2219323"/>
              <a:ext cx="294897" cy="371827"/>
            </a:xfrm>
            <a:custGeom>
              <a:avLst/>
              <a:gdLst>
                <a:gd name="connsiteX0" fmla="*/ 271561 w 294897"/>
                <a:gd name="connsiteY0" fmla="*/ 115394 h 371826"/>
                <a:gd name="connsiteX1" fmla="*/ 243739 w 294897"/>
                <a:gd name="connsiteY1" fmla="*/ 115394 h 371826"/>
                <a:gd name="connsiteX2" fmla="*/ 243739 w 294897"/>
                <a:gd name="connsiteY2" fmla="*/ 76417 h 371826"/>
                <a:gd name="connsiteX3" fmla="*/ 167322 w 294897"/>
                <a:gd name="connsiteY3" fmla="*/ 0 h 371826"/>
                <a:gd name="connsiteX4" fmla="*/ 140525 w 294897"/>
                <a:gd name="connsiteY4" fmla="*/ 0 h 371826"/>
                <a:gd name="connsiteX5" fmla="*/ 64108 w 294897"/>
                <a:gd name="connsiteY5" fmla="*/ 76417 h 371826"/>
                <a:gd name="connsiteX6" fmla="*/ 64108 w 294897"/>
                <a:gd name="connsiteY6" fmla="*/ 115394 h 371826"/>
                <a:gd name="connsiteX7" fmla="*/ 36285 w 294897"/>
                <a:gd name="connsiteY7" fmla="*/ 115394 h 371826"/>
                <a:gd name="connsiteX8" fmla="*/ 0 w 294897"/>
                <a:gd name="connsiteY8" fmla="*/ 151680 h 371826"/>
                <a:gd name="connsiteX9" fmla="*/ 0 w 294897"/>
                <a:gd name="connsiteY9" fmla="*/ 348235 h 371826"/>
                <a:gd name="connsiteX10" fmla="*/ 36285 w 294897"/>
                <a:gd name="connsiteY10" fmla="*/ 384520 h 371826"/>
                <a:gd name="connsiteX11" fmla="*/ 271305 w 294897"/>
                <a:gd name="connsiteY11" fmla="*/ 384520 h 371826"/>
                <a:gd name="connsiteX12" fmla="*/ 307591 w 294897"/>
                <a:gd name="connsiteY12" fmla="*/ 348235 h 371826"/>
                <a:gd name="connsiteX13" fmla="*/ 307591 w 294897"/>
                <a:gd name="connsiteY13" fmla="*/ 151808 h 371826"/>
                <a:gd name="connsiteX14" fmla="*/ 271561 w 294897"/>
                <a:gd name="connsiteY14" fmla="*/ 115394 h 371826"/>
                <a:gd name="connsiteX15" fmla="*/ 89879 w 294897"/>
                <a:gd name="connsiteY15" fmla="*/ 76417 h 371826"/>
                <a:gd name="connsiteX16" fmla="*/ 140653 w 294897"/>
                <a:gd name="connsiteY16" fmla="*/ 25643 h 371826"/>
                <a:gd name="connsiteX17" fmla="*/ 167450 w 294897"/>
                <a:gd name="connsiteY17" fmla="*/ 25643 h 371826"/>
                <a:gd name="connsiteX18" fmla="*/ 218224 w 294897"/>
                <a:gd name="connsiteY18" fmla="*/ 76417 h 371826"/>
                <a:gd name="connsiteX19" fmla="*/ 218224 w 294897"/>
                <a:gd name="connsiteY19" fmla="*/ 115394 h 371826"/>
                <a:gd name="connsiteX20" fmla="*/ 90008 w 294897"/>
                <a:gd name="connsiteY20" fmla="*/ 115394 h 371826"/>
                <a:gd name="connsiteX21" fmla="*/ 90008 w 294897"/>
                <a:gd name="connsiteY21" fmla="*/ 76417 h 371826"/>
                <a:gd name="connsiteX22" fmla="*/ 282203 w 294897"/>
                <a:gd name="connsiteY22" fmla="*/ 348363 h 371826"/>
                <a:gd name="connsiteX23" fmla="*/ 271561 w 294897"/>
                <a:gd name="connsiteY23" fmla="*/ 359005 h 371826"/>
                <a:gd name="connsiteX24" fmla="*/ 36542 w 294897"/>
                <a:gd name="connsiteY24" fmla="*/ 359005 h 371826"/>
                <a:gd name="connsiteX25" fmla="*/ 25900 w 294897"/>
                <a:gd name="connsiteY25" fmla="*/ 348363 h 371826"/>
                <a:gd name="connsiteX26" fmla="*/ 25900 w 294897"/>
                <a:gd name="connsiteY26" fmla="*/ 151808 h 371826"/>
                <a:gd name="connsiteX27" fmla="*/ 36542 w 294897"/>
                <a:gd name="connsiteY27" fmla="*/ 141166 h 371826"/>
                <a:gd name="connsiteX28" fmla="*/ 271561 w 294897"/>
                <a:gd name="connsiteY28" fmla="*/ 141166 h 371826"/>
                <a:gd name="connsiteX29" fmla="*/ 282203 w 294897"/>
                <a:gd name="connsiteY29" fmla="*/ 151808 h 371826"/>
                <a:gd name="connsiteX30" fmla="*/ 282203 w 294897"/>
                <a:gd name="connsiteY30" fmla="*/ 348363 h 37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94897" h="371826">
                  <a:moveTo>
                    <a:pt x="271561" y="115394"/>
                  </a:moveTo>
                  <a:lnTo>
                    <a:pt x="243739" y="115394"/>
                  </a:lnTo>
                  <a:lnTo>
                    <a:pt x="243739" y="76417"/>
                  </a:lnTo>
                  <a:cubicBezTo>
                    <a:pt x="243739" y="34362"/>
                    <a:pt x="209505" y="0"/>
                    <a:pt x="167322" y="0"/>
                  </a:cubicBezTo>
                  <a:lnTo>
                    <a:pt x="140525" y="0"/>
                  </a:lnTo>
                  <a:cubicBezTo>
                    <a:pt x="98470" y="0"/>
                    <a:pt x="64108" y="34234"/>
                    <a:pt x="64108" y="76417"/>
                  </a:cubicBezTo>
                  <a:lnTo>
                    <a:pt x="64108" y="115394"/>
                  </a:lnTo>
                  <a:lnTo>
                    <a:pt x="36285" y="115394"/>
                  </a:lnTo>
                  <a:cubicBezTo>
                    <a:pt x="16283" y="115394"/>
                    <a:pt x="0" y="131678"/>
                    <a:pt x="0" y="151680"/>
                  </a:cubicBezTo>
                  <a:lnTo>
                    <a:pt x="0" y="348235"/>
                  </a:lnTo>
                  <a:cubicBezTo>
                    <a:pt x="0" y="368237"/>
                    <a:pt x="16283" y="384520"/>
                    <a:pt x="36285" y="384520"/>
                  </a:cubicBezTo>
                  <a:lnTo>
                    <a:pt x="271305" y="384520"/>
                  </a:lnTo>
                  <a:cubicBezTo>
                    <a:pt x="291307" y="384520"/>
                    <a:pt x="307591" y="368237"/>
                    <a:pt x="307591" y="348235"/>
                  </a:cubicBezTo>
                  <a:lnTo>
                    <a:pt x="307591" y="151808"/>
                  </a:lnTo>
                  <a:cubicBezTo>
                    <a:pt x="307847" y="131806"/>
                    <a:pt x="291564" y="115394"/>
                    <a:pt x="271561" y="115394"/>
                  </a:cubicBezTo>
                  <a:close/>
                  <a:moveTo>
                    <a:pt x="89879" y="76417"/>
                  </a:moveTo>
                  <a:cubicBezTo>
                    <a:pt x="89879" y="48466"/>
                    <a:pt x="112574" y="25643"/>
                    <a:pt x="140653" y="25643"/>
                  </a:cubicBezTo>
                  <a:lnTo>
                    <a:pt x="167450" y="25643"/>
                  </a:lnTo>
                  <a:cubicBezTo>
                    <a:pt x="195402" y="25643"/>
                    <a:pt x="218224" y="48337"/>
                    <a:pt x="218224" y="76417"/>
                  </a:cubicBezTo>
                  <a:lnTo>
                    <a:pt x="218224" y="115394"/>
                  </a:lnTo>
                  <a:lnTo>
                    <a:pt x="90008" y="115394"/>
                  </a:lnTo>
                  <a:lnTo>
                    <a:pt x="90008" y="76417"/>
                  </a:lnTo>
                  <a:close/>
                  <a:moveTo>
                    <a:pt x="282203" y="348363"/>
                  </a:moveTo>
                  <a:cubicBezTo>
                    <a:pt x="282203" y="354261"/>
                    <a:pt x="277459" y="359005"/>
                    <a:pt x="271561" y="359005"/>
                  </a:cubicBezTo>
                  <a:lnTo>
                    <a:pt x="36542" y="359005"/>
                  </a:lnTo>
                  <a:cubicBezTo>
                    <a:pt x="30643" y="359005"/>
                    <a:pt x="25900" y="354261"/>
                    <a:pt x="25900" y="348363"/>
                  </a:cubicBezTo>
                  <a:lnTo>
                    <a:pt x="25900" y="151808"/>
                  </a:lnTo>
                  <a:cubicBezTo>
                    <a:pt x="25900" y="145910"/>
                    <a:pt x="30643" y="141166"/>
                    <a:pt x="36542" y="141166"/>
                  </a:cubicBezTo>
                  <a:lnTo>
                    <a:pt x="271561" y="141166"/>
                  </a:lnTo>
                  <a:cubicBezTo>
                    <a:pt x="277459" y="141166"/>
                    <a:pt x="282203" y="145910"/>
                    <a:pt x="282203" y="151808"/>
                  </a:cubicBezTo>
                  <a:lnTo>
                    <a:pt x="282203" y="348363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0AB9B5A6-7170-4B8E-8105-350122B6FF7B}"/>
              </a:ext>
            </a:extLst>
          </p:cNvPr>
          <p:cNvGrpSpPr/>
          <p:nvPr/>
        </p:nvGrpSpPr>
        <p:grpSpPr>
          <a:xfrm>
            <a:off x="6766570" y="3894210"/>
            <a:ext cx="615437" cy="615356"/>
            <a:chOff x="6766570" y="3894210"/>
            <a:chExt cx="615437" cy="61535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D28AF7-B4C6-468A-85AC-77C9FE556807}"/>
                </a:ext>
              </a:extLst>
            </p:cNvPr>
            <p:cNvSpPr/>
            <p:nvPr/>
          </p:nvSpPr>
          <p:spPr>
            <a:xfrm>
              <a:off x="6766570" y="3894210"/>
              <a:ext cx="615437" cy="500043"/>
            </a:xfrm>
            <a:custGeom>
              <a:avLst/>
              <a:gdLst>
                <a:gd name="connsiteX0" fmla="*/ 579665 w 615437"/>
                <a:gd name="connsiteY0" fmla="*/ 500043 h 500042"/>
                <a:gd name="connsiteX1" fmla="*/ 35772 w 615437"/>
                <a:gd name="connsiteY1" fmla="*/ 500043 h 500042"/>
                <a:gd name="connsiteX2" fmla="*/ 0 w 615437"/>
                <a:gd name="connsiteY2" fmla="*/ 464271 h 500042"/>
                <a:gd name="connsiteX3" fmla="*/ 0 w 615437"/>
                <a:gd name="connsiteY3" fmla="*/ 35772 h 500042"/>
                <a:gd name="connsiteX4" fmla="*/ 35772 w 615437"/>
                <a:gd name="connsiteY4" fmla="*/ 0 h 500042"/>
                <a:gd name="connsiteX5" fmla="*/ 579665 w 615437"/>
                <a:gd name="connsiteY5" fmla="*/ 0 h 500042"/>
                <a:gd name="connsiteX6" fmla="*/ 615437 w 615437"/>
                <a:gd name="connsiteY6" fmla="*/ 35772 h 500042"/>
                <a:gd name="connsiteX7" fmla="*/ 615437 w 615437"/>
                <a:gd name="connsiteY7" fmla="*/ 464271 h 500042"/>
                <a:gd name="connsiteX8" fmla="*/ 579665 w 615437"/>
                <a:gd name="connsiteY8" fmla="*/ 500043 h 500042"/>
                <a:gd name="connsiteX9" fmla="*/ 35772 w 615437"/>
                <a:gd name="connsiteY9" fmla="*/ 25643 h 500042"/>
                <a:gd name="connsiteX10" fmla="*/ 25643 w 615437"/>
                <a:gd name="connsiteY10" fmla="*/ 35772 h 500042"/>
                <a:gd name="connsiteX11" fmla="*/ 25643 w 615437"/>
                <a:gd name="connsiteY11" fmla="*/ 464271 h 500042"/>
                <a:gd name="connsiteX12" fmla="*/ 35772 w 615437"/>
                <a:gd name="connsiteY12" fmla="*/ 474400 h 500042"/>
                <a:gd name="connsiteX13" fmla="*/ 579665 w 615437"/>
                <a:gd name="connsiteY13" fmla="*/ 474400 h 500042"/>
                <a:gd name="connsiteX14" fmla="*/ 589794 w 615437"/>
                <a:gd name="connsiteY14" fmla="*/ 464271 h 500042"/>
                <a:gd name="connsiteX15" fmla="*/ 589794 w 615437"/>
                <a:gd name="connsiteY15" fmla="*/ 35772 h 500042"/>
                <a:gd name="connsiteX16" fmla="*/ 579665 w 615437"/>
                <a:gd name="connsiteY16" fmla="*/ 25643 h 500042"/>
                <a:gd name="connsiteX17" fmla="*/ 35772 w 615437"/>
                <a:gd name="connsiteY17" fmla="*/ 25643 h 50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500042">
                  <a:moveTo>
                    <a:pt x="579665" y="500043"/>
                  </a:moveTo>
                  <a:lnTo>
                    <a:pt x="35772" y="500043"/>
                  </a:lnTo>
                  <a:cubicBezTo>
                    <a:pt x="16027" y="500043"/>
                    <a:pt x="0" y="484016"/>
                    <a:pt x="0" y="464271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1"/>
                  </a:lnTo>
                  <a:cubicBezTo>
                    <a:pt x="615437" y="483888"/>
                    <a:pt x="599410" y="500043"/>
                    <a:pt x="579665" y="500043"/>
                  </a:cubicBezTo>
                  <a:close/>
                  <a:moveTo>
                    <a:pt x="35772" y="25643"/>
                  </a:moveTo>
                  <a:cubicBezTo>
                    <a:pt x="30131" y="25643"/>
                    <a:pt x="25643" y="30259"/>
                    <a:pt x="25643" y="35772"/>
                  </a:cubicBezTo>
                  <a:lnTo>
                    <a:pt x="25643" y="464271"/>
                  </a:lnTo>
                  <a:cubicBezTo>
                    <a:pt x="25643" y="469912"/>
                    <a:pt x="30259" y="474400"/>
                    <a:pt x="35772" y="474400"/>
                  </a:cubicBezTo>
                  <a:lnTo>
                    <a:pt x="579665" y="474400"/>
                  </a:lnTo>
                  <a:cubicBezTo>
                    <a:pt x="585307" y="474400"/>
                    <a:pt x="589794" y="469784"/>
                    <a:pt x="589794" y="464271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7F53312-FFE1-4F35-84B8-5C431999A786}"/>
                </a:ext>
              </a:extLst>
            </p:cNvPr>
            <p:cNvSpPr/>
            <p:nvPr/>
          </p:nvSpPr>
          <p:spPr>
            <a:xfrm>
              <a:off x="6894658" y="4368528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10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10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6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10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598" y="3671"/>
                    <a:pt x="92059" y="-1073"/>
                    <a:pt x="85007" y="210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6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3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DAEE559-6ACC-4B19-97EA-05C21710913E}"/>
                </a:ext>
              </a:extLst>
            </p:cNvPr>
            <p:cNvSpPr/>
            <p:nvPr/>
          </p:nvSpPr>
          <p:spPr>
            <a:xfrm>
              <a:off x="7023002" y="4124870"/>
              <a:ext cx="102573" cy="141038"/>
            </a:xfrm>
            <a:custGeom>
              <a:avLst/>
              <a:gdLst>
                <a:gd name="connsiteX0" fmla="*/ 38849 w 102572"/>
                <a:gd name="connsiteY0" fmla="*/ 100906 h 141037"/>
                <a:gd name="connsiteX1" fmla="*/ 38465 w 102572"/>
                <a:gd name="connsiteY1" fmla="*/ 102573 h 141037"/>
                <a:gd name="connsiteX2" fmla="*/ 38465 w 102572"/>
                <a:gd name="connsiteY2" fmla="*/ 128216 h 141037"/>
                <a:gd name="connsiteX3" fmla="*/ 51286 w 102572"/>
                <a:gd name="connsiteY3" fmla="*/ 141038 h 141037"/>
                <a:gd name="connsiteX4" fmla="*/ 64108 w 102572"/>
                <a:gd name="connsiteY4" fmla="*/ 128216 h 141037"/>
                <a:gd name="connsiteX5" fmla="*/ 64108 w 102572"/>
                <a:gd name="connsiteY5" fmla="*/ 102573 h 141037"/>
                <a:gd name="connsiteX6" fmla="*/ 63723 w 102572"/>
                <a:gd name="connsiteY6" fmla="*/ 100906 h 141037"/>
                <a:gd name="connsiteX7" fmla="*/ 102573 w 102572"/>
                <a:gd name="connsiteY7" fmla="*/ 51286 h 141037"/>
                <a:gd name="connsiteX8" fmla="*/ 51286 w 102572"/>
                <a:gd name="connsiteY8" fmla="*/ 0 h 141037"/>
                <a:gd name="connsiteX9" fmla="*/ 0 w 102572"/>
                <a:gd name="connsiteY9" fmla="*/ 51286 h 141037"/>
                <a:gd name="connsiteX10" fmla="*/ 38849 w 102572"/>
                <a:gd name="connsiteY10" fmla="*/ 100906 h 141037"/>
                <a:gd name="connsiteX11" fmla="*/ 51286 w 102572"/>
                <a:gd name="connsiteY11" fmla="*/ 25771 h 141037"/>
                <a:gd name="connsiteX12" fmla="*/ 76930 w 102572"/>
                <a:gd name="connsiteY12" fmla="*/ 51415 h 141037"/>
                <a:gd name="connsiteX13" fmla="*/ 51286 w 102572"/>
                <a:gd name="connsiteY13" fmla="*/ 77058 h 141037"/>
                <a:gd name="connsiteX14" fmla="*/ 25643 w 102572"/>
                <a:gd name="connsiteY14" fmla="*/ 51415 h 141037"/>
                <a:gd name="connsiteX15" fmla="*/ 51286 w 102572"/>
                <a:gd name="connsiteY15" fmla="*/ 25771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572" h="141037">
                  <a:moveTo>
                    <a:pt x="38849" y="100906"/>
                  </a:moveTo>
                  <a:cubicBezTo>
                    <a:pt x="38722" y="101547"/>
                    <a:pt x="38465" y="102060"/>
                    <a:pt x="38465" y="102573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9" y="141038"/>
                    <a:pt x="64108" y="135268"/>
                    <a:pt x="64108" y="128216"/>
                  </a:cubicBezTo>
                  <a:lnTo>
                    <a:pt x="64108" y="102573"/>
                  </a:lnTo>
                  <a:cubicBezTo>
                    <a:pt x="64108" y="101932"/>
                    <a:pt x="63852" y="101419"/>
                    <a:pt x="63723" y="100906"/>
                  </a:cubicBezTo>
                  <a:cubicBezTo>
                    <a:pt x="85905" y="95265"/>
                    <a:pt x="102573" y="75263"/>
                    <a:pt x="102573" y="51286"/>
                  </a:cubicBez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5263"/>
                    <a:pt x="16540" y="95265"/>
                    <a:pt x="38849" y="100906"/>
                  </a:cubicBezTo>
                  <a:close/>
                  <a:moveTo>
                    <a:pt x="51286" y="25771"/>
                  </a:moveTo>
                  <a:cubicBezTo>
                    <a:pt x="65390" y="25771"/>
                    <a:pt x="76930" y="37311"/>
                    <a:pt x="76930" y="51415"/>
                  </a:cubicBezTo>
                  <a:cubicBezTo>
                    <a:pt x="76930" y="65518"/>
                    <a:pt x="65390" y="77058"/>
                    <a:pt x="51286" y="77058"/>
                  </a:cubicBezTo>
                  <a:cubicBezTo>
                    <a:pt x="37183" y="77058"/>
                    <a:pt x="25643" y="65518"/>
                    <a:pt x="25643" y="51415"/>
                  </a:cubicBezTo>
                  <a:cubicBezTo>
                    <a:pt x="25643" y="37183"/>
                    <a:pt x="37183" y="25771"/>
                    <a:pt x="51286" y="2577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83403A4-C0FA-4151-8252-0BD92C7EC1B8}"/>
                </a:ext>
              </a:extLst>
            </p:cNvPr>
            <p:cNvSpPr/>
            <p:nvPr/>
          </p:nvSpPr>
          <p:spPr>
            <a:xfrm>
              <a:off x="6933250" y="3971011"/>
              <a:ext cx="282075" cy="346183"/>
            </a:xfrm>
            <a:custGeom>
              <a:avLst/>
              <a:gdLst>
                <a:gd name="connsiteX0" fmla="*/ 33849 w 282075"/>
                <a:gd name="connsiteY0" fmla="*/ 346312 h 346183"/>
                <a:gd name="connsiteX1" fmla="*/ 248355 w 282075"/>
                <a:gd name="connsiteY1" fmla="*/ 346312 h 346183"/>
                <a:gd name="connsiteX2" fmla="*/ 282204 w 282075"/>
                <a:gd name="connsiteY2" fmla="*/ 312463 h 346183"/>
                <a:gd name="connsiteX3" fmla="*/ 282204 w 282075"/>
                <a:gd name="connsiteY3" fmla="*/ 136422 h 346183"/>
                <a:gd name="connsiteX4" fmla="*/ 248355 w 282075"/>
                <a:gd name="connsiteY4" fmla="*/ 102573 h 346183"/>
                <a:gd name="connsiteX5" fmla="*/ 230917 w 282075"/>
                <a:gd name="connsiteY5" fmla="*/ 102573 h 346183"/>
                <a:gd name="connsiteX6" fmla="*/ 230917 w 282075"/>
                <a:gd name="connsiteY6" fmla="*/ 76417 h 346183"/>
                <a:gd name="connsiteX7" fmla="*/ 154501 w 282075"/>
                <a:gd name="connsiteY7" fmla="*/ 0 h 346183"/>
                <a:gd name="connsiteX8" fmla="*/ 127704 w 282075"/>
                <a:gd name="connsiteY8" fmla="*/ 0 h 346183"/>
                <a:gd name="connsiteX9" fmla="*/ 51286 w 282075"/>
                <a:gd name="connsiteY9" fmla="*/ 76417 h 346183"/>
                <a:gd name="connsiteX10" fmla="*/ 51286 w 282075"/>
                <a:gd name="connsiteY10" fmla="*/ 102573 h 346183"/>
                <a:gd name="connsiteX11" fmla="*/ 33849 w 282075"/>
                <a:gd name="connsiteY11" fmla="*/ 102573 h 346183"/>
                <a:gd name="connsiteX12" fmla="*/ 0 w 282075"/>
                <a:gd name="connsiteY12" fmla="*/ 136422 h 346183"/>
                <a:gd name="connsiteX13" fmla="*/ 0 w 282075"/>
                <a:gd name="connsiteY13" fmla="*/ 312463 h 346183"/>
                <a:gd name="connsiteX14" fmla="*/ 33849 w 282075"/>
                <a:gd name="connsiteY14" fmla="*/ 346312 h 346183"/>
                <a:gd name="connsiteX15" fmla="*/ 76930 w 282075"/>
                <a:gd name="connsiteY15" fmla="*/ 76417 h 346183"/>
                <a:gd name="connsiteX16" fmla="*/ 127704 w 282075"/>
                <a:gd name="connsiteY16" fmla="*/ 25643 h 346183"/>
                <a:gd name="connsiteX17" fmla="*/ 154501 w 282075"/>
                <a:gd name="connsiteY17" fmla="*/ 25643 h 346183"/>
                <a:gd name="connsiteX18" fmla="*/ 205274 w 282075"/>
                <a:gd name="connsiteY18" fmla="*/ 76417 h 346183"/>
                <a:gd name="connsiteX19" fmla="*/ 205274 w 282075"/>
                <a:gd name="connsiteY19" fmla="*/ 102573 h 346183"/>
                <a:gd name="connsiteX20" fmla="*/ 77058 w 282075"/>
                <a:gd name="connsiteY20" fmla="*/ 102573 h 346183"/>
                <a:gd name="connsiteX21" fmla="*/ 77058 w 282075"/>
                <a:gd name="connsiteY21" fmla="*/ 76417 h 346183"/>
                <a:gd name="connsiteX22" fmla="*/ 25643 w 282075"/>
                <a:gd name="connsiteY22" fmla="*/ 136422 h 346183"/>
                <a:gd name="connsiteX23" fmla="*/ 33849 w 282075"/>
                <a:gd name="connsiteY23" fmla="*/ 128216 h 346183"/>
                <a:gd name="connsiteX24" fmla="*/ 64108 w 282075"/>
                <a:gd name="connsiteY24" fmla="*/ 128216 h 346183"/>
                <a:gd name="connsiteX25" fmla="*/ 217967 w 282075"/>
                <a:gd name="connsiteY25" fmla="*/ 128216 h 346183"/>
                <a:gd name="connsiteX26" fmla="*/ 248227 w 282075"/>
                <a:gd name="connsiteY26" fmla="*/ 128216 h 346183"/>
                <a:gd name="connsiteX27" fmla="*/ 256432 w 282075"/>
                <a:gd name="connsiteY27" fmla="*/ 136422 h 346183"/>
                <a:gd name="connsiteX28" fmla="*/ 256432 w 282075"/>
                <a:gd name="connsiteY28" fmla="*/ 312463 h 346183"/>
                <a:gd name="connsiteX29" fmla="*/ 248227 w 282075"/>
                <a:gd name="connsiteY29" fmla="*/ 320668 h 346183"/>
                <a:gd name="connsiteX30" fmla="*/ 33721 w 282075"/>
                <a:gd name="connsiteY30" fmla="*/ 320668 h 346183"/>
                <a:gd name="connsiteX31" fmla="*/ 25515 w 282075"/>
                <a:gd name="connsiteY31" fmla="*/ 312463 h 346183"/>
                <a:gd name="connsiteX32" fmla="*/ 25515 w 282075"/>
                <a:gd name="connsiteY32" fmla="*/ 136422 h 34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2075" h="346183">
                  <a:moveTo>
                    <a:pt x="33849" y="346312"/>
                  </a:moveTo>
                  <a:lnTo>
                    <a:pt x="248355" y="346312"/>
                  </a:lnTo>
                  <a:cubicBezTo>
                    <a:pt x="266946" y="346312"/>
                    <a:pt x="282204" y="331182"/>
                    <a:pt x="282204" y="312463"/>
                  </a:cubicBezTo>
                  <a:lnTo>
                    <a:pt x="282204" y="136422"/>
                  </a:lnTo>
                  <a:cubicBezTo>
                    <a:pt x="282204" y="117831"/>
                    <a:pt x="267074" y="102573"/>
                    <a:pt x="248355" y="102573"/>
                  </a:cubicBezTo>
                  <a:lnTo>
                    <a:pt x="230917" y="102573"/>
                  </a:lnTo>
                  <a:lnTo>
                    <a:pt x="230917" y="76417"/>
                  </a:lnTo>
                  <a:cubicBezTo>
                    <a:pt x="230917" y="34362"/>
                    <a:pt x="196684" y="0"/>
                    <a:pt x="154501" y="0"/>
                  </a:cubicBezTo>
                  <a:lnTo>
                    <a:pt x="127704" y="0"/>
                  </a:lnTo>
                  <a:cubicBezTo>
                    <a:pt x="85649" y="0"/>
                    <a:pt x="51286" y="34234"/>
                    <a:pt x="51286" y="76417"/>
                  </a:cubicBezTo>
                  <a:lnTo>
                    <a:pt x="51286" y="102573"/>
                  </a:lnTo>
                  <a:lnTo>
                    <a:pt x="33849" y="102573"/>
                  </a:lnTo>
                  <a:cubicBezTo>
                    <a:pt x="15258" y="102573"/>
                    <a:pt x="0" y="117702"/>
                    <a:pt x="0" y="136422"/>
                  </a:cubicBezTo>
                  <a:lnTo>
                    <a:pt x="0" y="312463"/>
                  </a:lnTo>
                  <a:cubicBezTo>
                    <a:pt x="0" y="331054"/>
                    <a:pt x="15130" y="346312"/>
                    <a:pt x="33849" y="346312"/>
                  </a:cubicBezTo>
                  <a:close/>
                  <a:moveTo>
                    <a:pt x="76930" y="76417"/>
                  </a:moveTo>
                  <a:cubicBezTo>
                    <a:pt x="76930" y="48466"/>
                    <a:pt x="99624" y="25643"/>
                    <a:pt x="127704" y="25643"/>
                  </a:cubicBezTo>
                  <a:lnTo>
                    <a:pt x="154501" y="25643"/>
                  </a:lnTo>
                  <a:cubicBezTo>
                    <a:pt x="182452" y="25643"/>
                    <a:pt x="205274" y="48338"/>
                    <a:pt x="205274" y="76417"/>
                  </a:cubicBezTo>
                  <a:lnTo>
                    <a:pt x="205274" y="102573"/>
                  </a:lnTo>
                  <a:lnTo>
                    <a:pt x="77058" y="102573"/>
                  </a:lnTo>
                  <a:lnTo>
                    <a:pt x="77058" y="76417"/>
                  </a:lnTo>
                  <a:close/>
                  <a:moveTo>
                    <a:pt x="25643" y="136422"/>
                  </a:moveTo>
                  <a:cubicBezTo>
                    <a:pt x="25643" y="131934"/>
                    <a:pt x="29362" y="128216"/>
                    <a:pt x="33849" y="128216"/>
                  </a:cubicBezTo>
                  <a:lnTo>
                    <a:pt x="64108" y="128216"/>
                  </a:lnTo>
                  <a:lnTo>
                    <a:pt x="217967" y="128216"/>
                  </a:lnTo>
                  <a:lnTo>
                    <a:pt x="248227" y="128216"/>
                  </a:lnTo>
                  <a:cubicBezTo>
                    <a:pt x="252714" y="128216"/>
                    <a:pt x="256432" y="131934"/>
                    <a:pt x="256432" y="136422"/>
                  </a:cubicBezTo>
                  <a:lnTo>
                    <a:pt x="256432" y="312463"/>
                  </a:lnTo>
                  <a:cubicBezTo>
                    <a:pt x="256432" y="316950"/>
                    <a:pt x="252714" y="320668"/>
                    <a:pt x="248227" y="320668"/>
                  </a:cubicBezTo>
                  <a:lnTo>
                    <a:pt x="33721" y="320668"/>
                  </a:lnTo>
                  <a:cubicBezTo>
                    <a:pt x="29233" y="320668"/>
                    <a:pt x="25515" y="316950"/>
                    <a:pt x="25515" y="312463"/>
                  </a:cubicBezTo>
                  <a:lnTo>
                    <a:pt x="25515" y="136422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38722F55-7D89-4205-8884-62C53C2A3B57}"/>
              </a:ext>
            </a:extLst>
          </p:cNvPr>
          <p:cNvGrpSpPr/>
          <p:nvPr/>
        </p:nvGrpSpPr>
        <p:grpSpPr>
          <a:xfrm>
            <a:off x="8561716" y="4843073"/>
            <a:ext cx="500043" cy="602616"/>
            <a:chOff x="8561716" y="4843073"/>
            <a:chExt cx="500043" cy="6026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2A7DBD-FDDB-4429-9DFB-2B49D77703C4}"/>
                </a:ext>
              </a:extLst>
            </p:cNvPr>
            <p:cNvSpPr/>
            <p:nvPr/>
          </p:nvSpPr>
          <p:spPr>
            <a:xfrm>
              <a:off x="8561716" y="4843073"/>
              <a:ext cx="500043" cy="602616"/>
            </a:xfrm>
            <a:custGeom>
              <a:avLst/>
              <a:gdLst>
                <a:gd name="connsiteX0" fmla="*/ 511590 w 500042"/>
                <a:gd name="connsiteY0" fmla="*/ 101355 h 602615"/>
                <a:gd name="connsiteX1" fmla="*/ 498768 w 500042"/>
                <a:gd name="connsiteY1" fmla="*/ 89559 h 602615"/>
                <a:gd name="connsiteX2" fmla="*/ 265799 w 500042"/>
                <a:gd name="connsiteY2" fmla="*/ 4039 h 602615"/>
                <a:gd name="connsiteX3" fmla="*/ 246823 w 500042"/>
                <a:gd name="connsiteY3" fmla="*/ 4039 h 602615"/>
                <a:gd name="connsiteX4" fmla="*/ 13855 w 500042"/>
                <a:gd name="connsiteY4" fmla="*/ 89559 h 602615"/>
                <a:gd name="connsiteX5" fmla="*/ 1033 w 500042"/>
                <a:gd name="connsiteY5" fmla="*/ 101355 h 602615"/>
                <a:gd name="connsiteX6" fmla="*/ 251054 w 500042"/>
                <a:gd name="connsiteY6" fmla="*/ 614219 h 602615"/>
                <a:gd name="connsiteX7" fmla="*/ 256311 w 500042"/>
                <a:gd name="connsiteY7" fmla="*/ 615373 h 602615"/>
                <a:gd name="connsiteX8" fmla="*/ 261568 w 500042"/>
                <a:gd name="connsiteY8" fmla="*/ 614219 h 602615"/>
                <a:gd name="connsiteX9" fmla="*/ 511590 w 500042"/>
                <a:gd name="connsiteY9" fmla="*/ 101355 h 602615"/>
                <a:gd name="connsiteX10" fmla="*/ 256311 w 500042"/>
                <a:gd name="connsiteY10" fmla="*/ 588448 h 602615"/>
                <a:gd name="connsiteX11" fmla="*/ 26035 w 500042"/>
                <a:gd name="connsiteY11" fmla="*/ 115202 h 602615"/>
                <a:gd name="connsiteX12" fmla="*/ 256311 w 500042"/>
                <a:gd name="connsiteY12" fmla="*/ 30708 h 602615"/>
                <a:gd name="connsiteX13" fmla="*/ 486587 w 500042"/>
                <a:gd name="connsiteY13" fmla="*/ 115202 h 602615"/>
                <a:gd name="connsiteX14" fmla="*/ 256311 w 500042"/>
                <a:gd name="connsiteY14" fmla="*/ 588448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0042" h="602615">
                  <a:moveTo>
                    <a:pt x="511590" y="101355"/>
                  </a:moveTo>
                  <a:cubicBezTo>
                    <a:pt x="511076" y="94687"/>
                    <a:pt x="505435" y="89559"/>
                    <a:pt x="498768" y="89559"/>
                  </a:cubicBezTo>
                  <a:cubicBezTo>
                    <a:pt x="345678" y="89559"/>
                    <a:pt x="266568" y="4808"/>
                    <a:pt x="265799" y="4039"/>
                  </a:cubicBezTo>
                  <a:cubicBezTo>
                    <a:pt x="260927" y="-1346"/>
                    <a:pt x="251695" y="-1346"/>
                    <a:pt x="246823" y="4039"/>
                  </a:cubicBezTo>
                  <a:cubicBezTo>
                    <a:pt x="246054" y="4936"/>
                    <a:pt x="167714" y="89559"/>
                    <a:pt x="13855" y="89559"/>
                  </a:cubicBezTo>
                  <a:cubicBezTo>
                    <a:pt x="7187" y="89559"/>
                    <a:pt x="1674" y="94687"/>
                    <a:pt x="1033" y="101355"/>
                  </a:cubicBezTo>
                  <a:cubicBezTo>
                    <a:pt x="648" y="105201"/>
                    <a:pt x="-28456" y="489080"/>
                    <a:pt x="251054" y="614219"/>
                  </a:cubicBezTo>
                  <a:cubicBezTo>
                    <a:pt x="252721" y="614988"/>
                    <a:pt x="254516" y="615373"/>
                    <a:pt x="256311" y="615373"/>
                  </a:cubicBezTo>
                  <a:cubicBezTo>
                    <a:pt x="258106" y="615373"/>
                    <a:pt x="259901" y="614988"/>
                    <a:pt x="261568" y="614219"/>
                  </a:cubicBezTo>
                  <a:cubicBezTo>
                    <a:pt x="540951" y="489080"/>
                    <a:pt x="511846" y="105201"/>
                    <a:pt x="511590" y="101355"/>
                  </a:cubicBezTo>
                  <a:close/>
                  <a:moveTo>
                    <a:pt x="256311" y="588448"/>
                  </a:moveTo>
                  <a:cubicBezTo>
                    <a:pt x="25394" y="480490"/>
                    <a:pt x="23727" y="178156"/>
                    <a:pt x="26035" y="115202"/>
                  </a:cubicBezTo>
                  <a:cubicBezTo>
                    <a:pt x="154252" y="111740"/>
                    <a:pt x="230796" y="53787"/>
                    <a:pt x="256311" y="30708"/>
                  </a:cubicBezTo>
                  <a:cubicBezTo>
                    <a:pt x="281826" y="53787"/>
                    <a:pt x="358371" y="111740"/>
                    <a:pt x="486587" y="115202"/>
                  </a:cubicBezTo>
                  <a:cubicBezTo>
                    <a:pt x="488895" y="178156"/>
                    <a:pt x="487228" y="480490"/>
                    <a:pt x="256311" y="58844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5E4F429-0687-49FA-8078-9C9A7BF54E29}"/>
                </a:ext>
              </a:extLst>
            </p:cNvPr>
            <p:cNvSpPr/>
            <p:nvPr/>
          </p:nvSpPr>
          <p:spPr>
            <a:xfrm>
              <a:off x="8767126" y="5099441"/>
              <a:ext cx="89751" cy="141038"/>
            </a:xfrm>
            <a:custGeom>
              <a:avLst/>
              <a:gdLst>
                <a:gd name="connsiteX0" fmla="*/ 51286 w 89751"/>
                <a:gd name="connsiteY0" fmla="*/ 0 h 141037"/>
                <a:gd name="connsiteX1" fmla="*/ 0 w 89751"/>
                <a:gd name="connsiteY1" fmla="*/ 51286 h 141037"/>
                <a:gd name="connsiteX2" fmla="*/ 38465 w 89751"/>
                <a:gd name="connsiteY2" fmla="*/ 100778 h 141037"/>
                <a:gd name="connsiteX3" fmla="*/ 38080 w 89751"/>
                <a:gd name="connsiteY3" fmla="*/ 102573 h 141037"/>
                <a:gd name="connsiteX4" fmla="*/ 38080 w 89751"/>
                <a:gd name="connsiteY4" fmla="*/ 128216 h 141037"/>
                <a:gd name="connsiteX5" fmla="*/ 50901 w 89751"/>
                <a:gd name="connsiteY5" fmla="*/ 141038 h 141037"/>
                <a:gd name="connsiteX6" fmla="*/ 63723 w 89751"/>
                <a:gd name="connsiteY6" fmla="*/ 128216 h 141037"/>
                <a:gd name="connsiteX7" fmla="*/ 63723 w 89751"/>
                <a:gd name="connsiteY7" fmla="*/ 102573 h 141037"/>
                <a:gd name="connsiteX8" fmla="*/ 63339 w 89751"/>
                <a:gd name="connsiteY8" fmla="*/ 100906 h 141037"/>
                <a:gd name="connsiteX9" fmla="*/ 102445 w 89751"/>
                <a:gd name="connsiteY9" fmla="*/ 51286 h 141037"/>
                <a:gd name="connsiteX10" fmla="*/ 51286 w 89751"/>
                <a:gd name="connsiteY10" fmla="*/ 0 h 141037"/>
                <a:gd name="connsiteX11" fmla="*/ 51286 w 89751"/>
                <a:gd name="connsiteY11" fmla="*/ 76930 h 141037"/>
                <a:gd name="connsiteX12" fmla="*/ 25643 w 89751"/>
                <a:gd name="connsiteY12" fmla="*/ 51286 h 141037"/>
                <a:gd name="connsiteX13" fmla="*/ 51286 w 89751"/>
                <a:gd name="connsiteY13" fmla="*/ 25643 h 141037"/>
                <a:gd name="connsiteX14" fmla="*/ 76930 w 89751"/>
                <a:gd name="connsiteY14" fmla="*/ 51286 h 141037"/>
                <a:gd name="connsiteX15" fmla="*/ 51286 w 89751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751" h="141037">
                  <a:moveTo>
                    <a:pt x="51286" y="0"/>
                  </a:moveTo>
                  <a:cubicBezTo>
                    <a:pt x="22950" y="0"/>
                    <a:pt x="0" y="22951"/>
                    <a:pt x="0" y="51286"/>
                  </a:cubicBezTo>
                  <a:cubicBezTo>
                    <a:pt x="0" y="75135"/>
                    <a:pt x="16411" y="95008"/>
                    <a:pt x="38465" y="100778"/>
                  </a:cubicBezTo>
                  <a:cubicBezTo>
                    <a:pt x="38336" y="101419"/>
                    <a:pt x="38080" y="101932"/>
                    <a:pt x="38080" y="102573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1" y="141038"/>
                  </a:cubicBezTo>
                  <a:cubicBezTo>
                    <a:pt x="57953" y="141038"/>
                    <a:pt x="63723" y="135268"/>
                    <a:pt x="63723" y="128216"/>
                  </a:cubicBezTo>
                  <a:lnTo>
                    <a:pt x="63723" y="102573"/>
                  </a:lnTo>
                  <a:cubicBezTo>
                    <a:pt x="63723" y="102060"/>
                    <a:pt x="63467" y="101547"/>
                    <a:pt x="63339" y="100906"/>
                  </a:cubicBezTo>
                  <a:cubicBezTo>
                    <a:pt x="85777" y="95393"/>
                    <a:pt x="102445" y="75263"/>
                    <a:pt x="102445" y="51286"/>
                  </a:cubicBezTo>
                  <a:cubicBezTo>
                    <a:pt x="102573" y="22951"/>
                    <a:pt x="79494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2" y="76930"/>
                    <a:pt x="25643" y="65390"/>
                    <a:pt x="25643" y="51286"/>
                  </a:cubicBezTo>
                  <a:cubicBezTo>
                    <a:pt x="25643" y="37183"/>
                    <a:pt x="37182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150C976-7C8C-4C43-BD5C-FD51750857DB}"/>
                </a:ext>
              </a:extLst>
            </p:cNvPr>
            <p:cNvSpPr/>
            <p:nvPr/>
          </p:nvSpPr>
          <p:spPr>
            <a:xfrm>
              <a:off x="8689811" y="4958403"/>
              <a:ext cx="256432" cy="320540"/>
            </a:xfrm>
            <a:custGeom>
              <a:avLst/>
              <a:gdLst>
                <a:gd name="connsiteX0" fmla="*/ 224763 w 256432"/>
                <a:gd name="connsiteY0" fmla="*/ 89751 h 320540"/>
                <a:gd name="connsiteX1" fmla="*/ 205146 w 256432"/>
                <a:gd name="connsiteY1" fmla="*/ 89751 h 320540"/>
                <a:gd name="connsiteX2" fmla="*/ 205146 w 256432"/>
                <a:gd name="connsiteY2" fmla="*/ 71032 h 320540"/>
                <a:gd name="connsiteX3" fmla="*/ 139371 w 256432"/>
                <a:gd name="connsiteY3" fmla="*/ 0 h 320540"/>
                <a:gd name="connsiteX4" fmla="*/ 117061 w 256432"/>
                <a:gd name="connsiteY4" fmla="*/ 0 h 320540"/>
                <a:gd name="connsiteX5" fmla="*/ 51286 w 256432"/>
                <a:gd name="connsiteY5" fmla="*/ 71032 h 320540"/>
                <a:gd name="connsiteX6" fmla="*/ 51286 w 256432"/>
                <a:gd name="connsiteY6" fmla="*/ 89751 h 320540"/>
                <a:gd name="connsiteX7" fmla="*/ 31670 w 256432"/>
                <a:gd name="connsiteY7" fmla="*/ 89751 h 320540"/>
                <a:gd name="connsiteX8" fmla="*/ 0 w 256432"/>
                <a:gd name="connsiteY8" fmla="*/ 121421 h 320540"/>
                <a:gd name="connsiteX9" fmla="*/ 0 w 256432"/>
                <a:gd name="connsiteY9" fmla="*/ 288871 h 320540"/>
                <a:gd name="connsiteX10" fmla="*/ 31670 w 256432"/>
                <a:gd name="connsiteY10" fmla="*/ 320540 h 320540"/>
                <a:gd name="connsiteX11" fmla="*/ 224763 w 256432"/>
                <a:gd name="connsiteY11" fmla="*/ 320540 h 320540"/>
                <a:gd name="connsiteX12" fmla="*/ 256432 w 256432"/>
                <a:gd name="connsiteY12" fmla="*/ 288871 h 320540"/>
                <a:gd name="connsiteX13" fmla="*/ 256432 w 256432"/>
                <a:gd name="connsiteY13" fmla="*/ 121421 h 320540"/>
                <a:gd name="connsiteX14" fmla="*/ 224763 w 256432"/>
                <a:gd name="connsiteY14" fmla="*/ 89751 h 320540"/>
                <a:gd name="connsiteX15" fmla="*/ 76930 w 256432"/>
                <a:gd name="connsiteY15" fmla="*/ 71032 h 320540"/>
                <a:gd name="connsiteX16" fmla="*/ 117061 w 256432"/>
                <a:gd name="connsiteY16" fmla="*/ 25643 h 320540"/>
                <a:gd name="connsiteX17" fmla="*/ 139371 w 256432"/>
                <a:gd name="connsiteY17" fmla="*/ 25643 h 320540"/>
                <a:gd name="connsiteX18" fmla="*/ 179503 w 256432"/>
                <a:gd name="connsiteY18" fmla="*/ 71032 h 320540"/>
                <a:gd name="connsiteX19" fmla="*/ 179503 w 256432"/>
                <a:gd name="connsiteY19" fmla="*/ 89751 h 320540"/>
                <a:gd name="connsiteX20" fmla="*/ 76930 w 256432"/>
                <a:gd name="connsiteY20" fmla="*/ 89751 h 320540"/>
                <a:gd name="connsiteX21" fmla="*/ 76930 w 256432"/>
                <a:gd name="connsiteY21" fmla="*/ 71032 h 320540"/>
                <a:gd name="connsiteX22" fmla="*/ 230789 w 256432"/>
                <a:gd name="connsiteY22" fmla="*/ 288871 h 320540"/>
                <a:gd name="connsiteX23" fmla="*/ 224763 w 256432"/>
                <a:gd name="connsiteY23" fmla="*/ 294897 h 320540"/>
                <a:gd name="connsiteX24" fmla="*/ 31670 w 256432"/>
                <a:gd name="connsiteY24" fmla="*/ 294897 h 320540"/>
                <a:gd name="connsiteX25" fmla="*/ 25643 w 256432"/>
                <a:gd name="connsiteY25" fmla="*/ 288871 h 320540"/>
                <a:gd name="connsiteX26" fmla="*/ 25643 w 256432"/>
                <a:gd name="connsiteY26" fmla="*/ 121421 h 320540"/>
                <a:gd name="connsiteX27" fmla="*/ 31670 w 256432"/>
                <a:gd name="connsiteY27" fmla="*/ 115394 h 320540"/>
                <a:gd name="connsiteX28" fmla="*/ 64108 w 256432"/>
                <a:gd name="connsiteY28" fmla="*/ 115394 h 320540"/>
                <a:gd name="connsiteX29" fmla="*/ 192324 w 256432"/>
                <a:gd name="connsiteY29" fmla="*/ 115394 h 320540"/>
                <a:gd name="connsiteX30" fmla="*/ 224763 w 256432"/>
                <a:gd name="connsiteY30" fmla="*/ 115394 h 320540"/>
                <a:gd name="connsiteX31" fmla="*/ 230789 w 256432"/>
                <a:gd name="connsiteY31" fmla="*/ 121421 h 320540"/>
                <a:gd name="connsiteX32" fmla="*/ 230789 w 256432"/>
                <a:gd name="connsiteY32" fmla="*/ 28887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224763" y="89751"/>
                  </a:move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798"/>
                    <a:pt x="175656" y="0"/>
                    <a:pt x="139371" y="0"/>
                  </a:cubicBez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70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70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3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288871"/>
                  </a:moveTo>
                  <a:cubicBezTo>
                    <a:pt x="230789" y="292205"/>
                    <a:pt x="228097" y="294897"/>
                    <a:pt x="224763" y="294897"/>
                  </a:cubicBezTo>
                  <a:lnTo>
                    <a:pt x="31670" y="294897"/>
                  </a:lnTo>
                  <a:cubicBezTo>
                    <a:pt x="28336" y="294897"/>
                    <a:pt x="25643" y="292205"/>
                    <a:pt x="25643" y="288871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70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288871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55214CB0-F38E-4E43-A6F4-F7CD8E0A3615}"/>
              </a:ext>
            </a:extLst>
          </p:cNvPr>
          <p:cNvGrpSpPr/>
          <p:nvPr/>
        </p:nvGrpSpPr>
        <p:grpSpPr>
          <a:xfrm>
            <a:off x="5022831" y="2898868"/>
            <a:ext cx="615437" cy="615437"/>
            <a:chOff x="5022831" y="2898868"/>
            <a:chExt cx="615437" cy="615437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7DEE159-7B6E-4CDC-ABDD-B46A27C26151}"/>
                </a:ext>
              </a:extLst>
            </p:cNvPr>
            <p:cNvSpPr/>
            <p:nvPr/>
          </p:nvSpPr>
          <p:spPr>
            <a:xfrm>
              <a:off x="5022831" y="2898868"/>
              <a:ext cx="615437" cy="615437"/>
            </a:xfrm>
            <a:custGeom>
              <a:avLst/>
              <a:gdLst>
                <a:gd name="connsiteX0" fmla="*/ 576460 w 615437"/>
                <a:gd name="connsiteY0" fmla="*/ 0 h 615437"/>
                <a:gd name="connsiteX1" fmla="*/ 38978 w 615437"/>
                <a:gd name="connsiteY1" fmla="*/ 0 h 615437"/>
                <a:gd name="connsiteX2" fmla="*/ 0 w 615437"/>
                <a:gd name="connsiteY2" fmla="*/ 38978 h 615437"/>
                <a:gd name="connsiteX3" fmla="*/ 0 w 615437"/>
                <a:gd name="connsiteY3" fmla="*/ 576460 h 615437"/>
                <a:gd name="connsiteX4" fmla="*/ 38978 w 615437"/>
                <a:gd name="connsiteY4" fmla="*/ 615437 h 615437"/>
                <a:gd name="connsiteX5" fmla="*/ 576460 w 615437"/>
                <a:gd name="connsiteY5" fmla="*/ 615437 h 615437"/>
                <a:gd name="connsiteX6" fmla="*/ 615437 w 615437"/>
                <a:gd name="connsiteY6" fmla="*/ 576460 h 615437"/>
                <a:gd name="connsiteX7" fmla="*/ 615437 w 615437"/>
                <a:gd name="connsiteY7" fmla="*/ 39106 h 615437"/>
                <a:gd name="connsiteX8" fmla="*/ 576460 w 615437"/>
                <a:gd name="connsiteY8" fmla="*/ 0 h 615437"/>
                <a:gd name="connsiteX9" fmla="*/ 589794 w 615437"/>
                <a:gd name="connsiteY9" fmla="*/ 576460 h 615437"/>
                <a:gd name="connsiteX10" fmla="*/ 576460 w 615437"/>
                <a:gd name="connsiteY10" fmla="*/ 589794 h 615437"/>
                <a:gd name="connsiteX11" fmla="*/ 38978 w 615437"/>
                <a:gd name="connsiteY11" fmla="*/ 589794 h 615437"/>
                <a:gd name="connsiteX12" fmla="*/ 25643 w 615437"/>
                <a:gd name="connsiteY12" fmla="*/ 576460 h 615437"/>
                <a:gd name="connsiteX13" fmla="*/ 25643 w 615437"/>
                <a:gd name="connsiteY13" fmla="*/ 39106 h 615437"/>
                <a:gd name="connsiteX14" fmla="*/ 38978 w 615437"/>
                <a:gd name="connsiteY14" fmla="*/ 25771 h 615437"/>
                <a:gd name="connsiteX15" fmla="*/ 576460 w 615437"/>
                <a:gd name="connsiteY15" fmla="*/ 25771 h 615437"/>
                <a:gd name="connsiteX16" fmla="*/ 589794 w 615437"/>
                <a:gd name="connsiteY16" fmla="*/ 39106 h 615437"/>
                <a:gd name="connsiteX17" fmla="*/ 589794 w 615437"/>
                <a:gd name="connsiteY17" fmla="*/ 576460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615437">
                  <a:moveTo>
                    <a:pt x="576460" y="0"/>
                  </a:moveTo>
                  <a:lnTo>
                    <a:pt x="38978" y="0"/>
                  </a:lnTo>
                  <a:cubicBezTo>
                    <a:pt x="17438" y="0"/>
                    <a:pt x="0" y="17437"/>
                    <a:pt x="0" y="38978"/>
                  </a:cubicBezTo>
                  <a:lnTo>
                    <a:pt x="0" y="576460"/>
                  </a:lnTo>
                  <a:cubicBezTo>
                    <a:pt x="0" y="598000"/>
                    <a:pt x="17438" y="615437"/>
                    <a:pt x="38978" y="615437"/>
                  </a:cubicBezTo>
                  <a:lnTo>
                    <a:pt x="576460" y="615437"/>
                  </a:lnTo>
                  <a:cubicBezTo>
                    <a:pt x="598000" y="615437"/>
                    <a:pt x="615437" y="598000"/>
                    <a:pt x="615437" y="576460"/>
                  </a:cubicBezTo>
                  <a:lnTo>
                    <a:pt x="615437" y="39106"/>
                  </a:lnTo>
                  <a:cubicBezTo>
                    <a:pt x="615437" y="17566"/>
                    <a:pt x="598000" y="0"/>
                    <a:pt x="576460" y="0"/>
                  </a:cubicBezTo>
                  <a:close/>
                  <a:moveTo>
                    <a:pt x="589794" y="576460"/>
                  </a:moveTo>
                  <a:cubicBezTo>
                    <a:pt x="589794" y="583768"/>
                    <a:pt x="583768" y="589794"/>
                    <a:pt x="576460" y="589794"/>
                  </a:cubicBezTo>
                  <a:lnTo>
                    <a:pt x="38978" y="589794"/>
                  </a:lnTo>
                  <a:cubicBezTo>
                    <a:pt x="31669" y="589794"/>
                    <a:pt x="25643" y="583768"/>
                    <a:pt x="25643" y="576460"/>
                  </a:cubicBezTo>
                  <a:lnTo>
                    <a:pt x="25643" y="39106"/>
                  </a:lnTo>
                  <a:cubicBezTo>
                    <a:pt x="25643" y="31798"/>
                    <a:pt x="31669" y="25771"/>
                    <a:pt x="38978" y="25771"/>
                  </a:cubicBezTo>
                  <a:lnTo>
                    <a:pt x="576460" y="25771"/>
                  </a:lnTo>
                  <a:cubicBezTo>
                    <a:pt x="583768" y="25771"/>
                    <a:pt x="589794" y="31798"/>
                    <a:pt x="589794" y="39106"/>
                  </a:cubicBezTo>
                  <a:lnTo>
                    <a:pt x="589794" y="576460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554FED8-5D1F-484C-83F4-3055475995EE}"/>
                </a:ext>
              </a:extLst>
            </p:cNvPr>
            <p:cNvSpPr/>
            <p:nvPr/>
          </p:nvSpPr>
          <p:spPr>
            <a:xfrm>
              <a:off x="5074117" y="2975798"/>
              <a:ext cx="487221" cy="461578"/>
            </a:xfrm>
            <a:custGeom>
              <a:avLst/>
              <a:gdLst>
                <a:gd name="connsiteX0" fmla="*/ 457347 w 487221"/>
                <a:gd name="connsiteY0" fmla="*/ 0 h 461577"/>
                <a:gd name="connsiteX1" fmla="*/ 55518 w 487221"/>
                <a:gd name="connsiteY1" fmla="*/ 0 h 461577"/>
                <a:gd name="connsiteX2" fmla="*/ 25643 w 487221"/>
                <a:gd name="connsiteY2" fmla="*/ 29874 h 461577"/>
                <a:gd name="connsiteX3" fmla="*/ 25643 w 487221"/>
                <a:gd name="connsiteY3" fmla="*/ 76930 h 461577"/>
                <a:gd name="connsiteX4" fmla="*/ 12822 w 487221"/>
                <a:gd name="connsiteY4" fmla="*/ 76930 h 461577"/>
                <a:gd name="connsiteX5" fmla="*/ 0 w 487221"/>
                <a:gd name="connsiteY5" fmla="*/ 89751 h 461577"/>
                <a:gd name="connsiteX6" fmla="*/ 0 w 487221"/>
                <a:gd name="connsiteY6" fmla="*/ 179503 h 461577"/>
                <a:gd name="connsiteX7" fmla="*/ 12822 w 487221"/>
                <a:gd name="connsiteY7" fmla="*/ 192324 h 461577"/>
                <a:gd name="connsiteX8" fmla="*/ 25643 w 487221"/>
                <a:gd name="connsiteY8" fmla="*/ 192324 h 461577"/>
                <a:gd name="connsiteX9" fmla="*/ 25643 w 487221"/>
                <a:gd name="connsiteY9" fmla="*/ 269254 h 461577"/>
                <a:gd name="connsiteX10" fmla="*/ 12822 w 487221"/>
                <a:gd name="connsiteY10" fmla="*/ 269254 h 461577"/>
                <a:gd name="connsiteX11" fmla="*/ 0 w 487221"/>
                <a:gd name="connsiteY11" fmla="*/ 282075 h 461577"/>
                <a:gd name="connsiteX12" fmla="*/ 0 w 487221"/>
                <a:gd name="connsiteY12" fmla="*/ 371827 h 461577"/>
                <a:gd name="connsiteX13" fmla="*/ 12822 w 487221"/>
                <a:gd name="connsiteY13" fmla="*/ 384648 h 461577"/>
                <a:gd name="connsiteX14" fmla="*/ 25643 w 487221"/>
                <a:gd name="connsiteY14" fmla="*/ 384648 h 461577"/>
                <a:gd name="connsiteX15" fmla="*/ 25643 w 487221"/>
                <a:gd name="connsiteY15" fmla="*/ 431704 h 461577"/>
                <a:gd name="connsiteX16" fmla="*/ 55518 w 487221"/>
                <a:gd name="connsiteY16" fmla="*/ 461578 h 461577"/>
                <a:gd name="connsiteX17" fmla="*/ 457347 w 487221"/>
                <a:gd name="connsiteY17" fmla="*/ 461578 h 461577"/>
                <a:gd name="connsiteX18" fmla="*/ 487221 w 487221"/>
                <a:gd name="connsiteY18" fmla="*/ 431704 h 461577"/>
                <a:gd name="connsiteX19" fmla="*/ 487221 w 487221"/>
                <a:gd name="connsiteY19" fmla="*/ 29874 h 461577"/>
                <a:gd name="connsiteX20" fmla="*/ 457347 w 487221"/>
                <a:gd name="connsiteY20" fmla="*/ 0 h 461577"/>
                <a:gd name="connsiteX21" fmla="*/ 25643 w 487221"/>
                <a:gd name="connsiteY21" fmla="*/ 102573 h 461577"/>
                <a:gd name="connsiteX22" fmla="*/ 51286 w 487221"/>
                <a:gd name="connsiteY22" fmla="*/ 102573 h 461577"/>
                <a:gd name="connsiteX23" fmla="*/ 51286 w 487221"/>
                <a:gd name="connsiteY23" fmla="*/ 166681 h 461577"/>
                <a:gd name="connsiteX24" fmla="*/ 25643 w 487221"/>
                <a:gd name="connsiteY24" fmla="*/ 166681 h 461577"/>
                <a:gd name="connsiteX25" fmla="*/ 25643 w 487221"/>
                <a:gd name="connsiteY25" fmla="*/ 102573 h 461577"/>
                <a:gd name="connsiteX26" fmla="*/ 25643 w 487221"/>
                <a:gd name="connsiteY26" fmla="*/ 294897 h 461577"/>
                <a:gd name="connsiteX27" fmla="*/ 51286 w 487221"/>
                <a:gd name="connsiteY27" fmla="*/ 294897 h 461577"/>
                <a:gd name="connsiteX28" fmla="*/ 51286 w 487221"/>
                <a:gd name="connsiteY28" fmla="*/ 359005 h 461577"/>
                <a:gd name="connsiteX29" fmla="*/ 25643 w 487221"/>
                <a:gd name="connsiteY29" fmla="*/ 359005 h 461577"/>
                <a:gd name="connsiteX30" fmla="*/ 25643 w 487221"/>
                <a:gd name="connsiteY30" fmla="*/ 294897 h 461577"/>
                <a:gd name="connsiteX31" fmla="*/ 461578 w 487221"/>
                <a:gd name="connsiteY31" fmla="*/ 431832 h 461577"/>
                <a:gd name="connsiteX32" fmla="*/ 457347 w 487221"/>
                <a:gd name="connsiteY32" fmla="*/ 436063 h 461577"/>
                <a:gd name="connsiteX33" fmla="*/ 55518 w 487221"/>
                <a:gd name="connsiteY33" fmla="*/ 436063 h 461577"/>
                <a:gd name="connsiteX34" fmla="*/ 51286 w 487221"/>
                <a:gd name="connsiteY34" fmla="*/ 431832 h 461577"/>
                <a:gd name="connsiteX35" fmla="*/ 51286 w 487221"/>
                <a:gd name="connsiteY35" fmla="*/ 384777 h 461577"/>
                <a:gd name="connsiteX36" fmla="*/ 64108 w 487221"/>
                <a:gd name="connsiteY36" fmla="*/ 384777 h 461577"/>
                <a:gd name="connsiteX37" fmla="*/ 76930 w 487221"/>
                <a:gd name="connsiteY37" fmla="*/ 371955 h 461577"/>
                <a:gd name="connsiteX38" fmla="*/ 76930 w 487221"/>
                <a:gd name="connsiteY38" fmla="*/ 282204 h 461577"/>
                <a:gd name="connsiteX39" fmla="*/ 64108 w 487221"/>
                <a:gd name="connsiteY39" fmla="*/ 269382 h 461577"/>
                <a:gd name="connsiteX40" fmla="*/ 51286 w 487221"/>
                <a:gd name="connsiteY40" fmla="*/ 269382 h 461577"/>
                <a:gd name="connsiteX41" fmla="*/ 51286 w 487221"/>
                <a:gd name="connsiteY41" fmla="*/ 192452 h 461577"/>
                <a:gd name="connsiteX42" fmla="*/ 64108 w 487221"/>
                <a:gd name="connsiteY42" fmla="*/ 192452 h 461577"/>
                <a:gd name="connsiteX43" fmla="*/ 76930 w 487221"/>
                <a:gd name="connsiteY43" fmla="*/ 179631 h 461577"/>
                <a:gd name="connsiteX44" fmla="*/ 76930 w 487221"/>
                <a:gd name="connsiteY44" fmla="*/ 89880 h 461577"/>
                <a:gd name="connsiteX45" fmla="*/ 64108 w 487221"/>
                <a:gd name="connsiteY45" fmla="*/ 77058 h 461577"/>
                <a:gd name="connsiteX46" fmla="*/ 51286 w 487221"/>
                <a:gd name="connsiteY46" fmla="*/ 77058 h 461577"/>
                <a:gd name="connsiteX47" fmla="*/ 51286 w 487221"/>
                <a:gd name="connsiteY47" fmla="*/ 29874 h 461577"/>
                <a:gd name="connsiteX48" fmla="*/ 55518 w 487221"/>
                <a:gd name="connsiteY48" fmla="*/ 25643 h 461577"/>
                <a:gd name="connsiteX49" fmla="*/ 457347 w 487221"/>
                <a:gd name="connsiteY49" fmla="*/ 25643 h 461577"/>
                <a:gd name="connsiteX50" fmla="*/ 461578 w 487221"/>
                <a:gd name="connsiteY50" fmla="*/ 29874 h 461577"/>
                <a:gd name="connsiteX51" fmla="*/ 461578 w 487221"/>
                <a:gd name="connsiteY51" fmla="*/ 431832 h 46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87221" h="461577">
                  <a:moveTo>
                    <a:pt x="457347" y="0"/>
                  </a:moveTo>
                  <a:lnTo>
                    <a:pt x="55518" y="0"/>
                  </a:lnTo>
                  <a:cubicBezTo>
                    <a:pt x="39106" y="0"/>
                    <a:pt x="25643" y="13334"/>
                    <a:pt x="25643" y="29874"/>
                  </a:cubicBezTo>
                  <a:lnTo>
                    <a:pt x="25643" y="76930"/>
                  </a:lnTo>
                  <a:lnTo>
                    <a:pt x="12822" y="76930"/>
                  </a:lnTo>
                  <a:cubicBezTo>
                    <a:pt x="5770" y="76930"/>
                    <a:pt x="0" y="82699"/>
                    <a:pt x="0" y="89751"/>
                  </a:cubicBezTo>
                  <a:lnTo>
                    <a:pt x="0" y="179503"/>
                  </a:lnTo>
                  <a:cubicBezTo>
                    <a:pt x="0" y="186554"/>
                    <a:pt x="5770" y="192324"/>
                    <a:pt x="12822" y="192324"/>
                  </a:cubicBezTo>
                  <a:lnTo>
                    <a:pt x="25643" y="192324"/>
                  </a:lnTo>
                  <a:lnTo>
                    <a:pt x="25643" y="269254"/>
                  </a:lnTo>
                  <a:lnTo>
                    <a:pt x="12822" y="269254"/>
                  </a:lnTo>
                  <a:cubicBezTo>
                    <a:pt x="5770" y="269254"/>
                    <a:pt x="0" y="275024"/>
                    <a:pt x="0" y="282075"/>
                  </a:cubicBezTo>
                  <a:lnTo>
                    <a:pt x="0" y="371827"/>
                  </a:lnTo>
                  <a:cubicBezTo>
                    <a:pt x="0" y="378879"/>
                    <a:pt x="5770" y="384648"/>
                    <a:pt x="12822" y="384648"/>
                  </a:cubicBezTo>
                  <a:lnTo>
                    <a:pt x="25643" y="384648"/>
                  </a:lnTo>
                  <a:lnTo>
                    <a:pt x="25643" y="431704"/>
                  </a:lnTo>
                  <a:cubicBezTo>
                    <a:pt x="25643" y="448115"/>
                    <a:pt x="38978" y="461578"/>
                    <a:pt x="55518" y="461578"/>
                  </a:cubicBezTo>
                  <a:lnTo>
                    <a:pt x="457347" y="461578"/>
                  </a:lnTo>
                  <a:cubicBezTo>
                    <a:pt x="473759" y="461578"/>
                    <a:pt x="487221" y="448244"/>
                    <a:pt x="487221" y="431704"/>
                  </a:cubicBezTo>
                  <a:lnTo>
                    <a:pt x="487221" y="29874"/>
                  </a:lnTo>
                  <a:cubicBezTo>
                    <a:pt x="487221" y="13463"/>
                    <a:pt x="473887" y="0"/>
                    <a:pt x="457347" y="0"/>
                  </a:cubicBezTo>
                  <a:close/>
                  <a:moveTo>
                    <a:pt x="25643" y="102573"/>
                  </a:moveTo>
                  <a:lnTo>
                    <a:pt x="51286" y="102573"/>
                  </a:lnTo>
                  <a:lnTo>
                    <a:pt x="51286" y="166681"/>
                  </a:lnTo>
                  <a:lnTo>
                    <a:pt x="25643" y="166681"/>
                  </a:lnTo>
                  <a:lnTo>
                    <a:pt x="25643" y="102573"/>
                  </a:lnTo>
                  <a:close/>
                  <a:moveTo>
                    <a:pt x="25643" y="294897"/>
                  </a:moveTo>
                  <a:lnTo>
                    <a:pt x="51286" y="294897"/>
                  </a:lnTo>
                  <a:lnTo>
                    <a:pt x="51286" y="359005"/>
                  </a:lnTo>
                  <a:lnTo>
                    <a:pt x="25643" y="359005"/>
                  </a:lnTo>
                  <a:lnTo>
                    <a:pt x="25643" y="294897"/>
                  </a:lnTo>
                  <a:close/>
                  <a:moveTo>
                    <a:pt x="461578" y="431832"/>
                  </a:moveTo>
                  <a:cubicBezTo>
                    <a:pt x="461578" y="434140"/>
                    <a:pt x="459655" y="436063"/>
                    <a:pt x="457347" y="436063"/>
                  </a:cubicBezTo>
                  <a:lnTo>
                    <a:pt x="55518" y="436063"/>
                  </a:lnTo>
                  <a:cubicBezTo>
                    <a:pt x="53210" y="436063"/>
                    <a:pt x="51286" y="434140"/>
                    <a:pt x="51286" y="431832"/>
                  </a:cubicBezTo>
                  <a:lnTo>
                    <a:pt x="51286" y="384777"/>
                  </a:lnTo>
                  <a:lnTo>
                    <a:pt x="64108" y="384777"/>
                  </a:lnTo>
                  <a:cubicBezTo>
                    <a:pt x="71160" y="384777"/>
                    <a:pt x="76930" y="379007"/>
                    <a:pt x="76930" y="371955"/>
                  </a:cubicBezTo>
                  <a:lnTo>
                    <a:pt x="76930" y="282204"/>
                  </a:lnTo>
                  <a:cubicBezTo>
                    <a:pt x="76930" y="275152"/>
                    <a:pt x="71160" y="269382"/>
                    <a:pt x="64108" y="269382"/>
                  </a:cubicBezTo>
                  <a:lnTo>
                    <a:pt x="51286" y="269382"/>
                  </a:lnTo>
                  <a:lnTo>
                    <a:pt x="51286" y="192452"/>
                  </a:lnTo>
                  <a:lnTo>
                    <a:pt x="64108" y="192452"/>
                  </a:lnTo>
                  <a:cubicBezTo>
                    <a:pt x="71160" y="192452"/>
                    <a:pt x="76930" y="186683"/>
                    <a:pt x="76930" y="179631"/>
                  </a:cubicBezTo>
                  <a:lnTo>
                    <a:pt x="76930" y="89880"/>
                  </a:lnTo>
                  <a:cubicBezTo>
                    <a:pt x="76930" y="82828"/>
                    <a:pt x="71160" y="77058"/>
                    <a:pt x="64108" y="77058"/>
                  </a:cubicBezTo>
                  <a:lnTo>
                    <a:pt x="51286" y="77058"/>
                  </a:lnTo>
                  <a:lnTo>
                    <a:pt x="51286" y="29874"/>
                  </a:lnTo>
                  <a:cubicBezTo>
                    <a:pt x="51286" y="27566"/>
                    <a:pt x="53210" y="25643"/>
                    <a:pt x="55518" y="25643"/>
                  </a:cubicBezTo>
                  <a:lnTo>
                    <a:pt x="457347" y="25643"/>
                  </a:lnTo>
                  <a:cubicBezTo>
                    <a:pt x="459655" y="25643"/>
                    <a:pt x="461578" y="27566"/>
                    <a:pt x="461578" y="29874"/>
                  </a:cubicBezTo>
                  <a:lnTo>
                    <a:pt x="461578" y="43183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4E5355D-9BD8-4FD6-A389-0BB1133E9B68}"/>
                </a:ext>
              </a:extLst>
            </p:cNvPr>
            <p:cNvSpPr/>
            <p:nvPr/>
          </p:nvSpPr>
          <p:spPr>
            <a:xfrm>
              <a:off x="5176562" y="3052856"/>
              <a:ext cx="307719" cy="307719"/>
            </a:xfrm>
            <a:custGeom>
              <a:avLst/>
              <a:gdLst>
                <a:gd name="connsiteX0" fmla="*/ 295025 w 307718"/>
                <a:gd name="connsiteY0" fmla="*/ 140909 h 307718"/>
                <a:gd name="connsiteX1" fmla="*/ 270023 w 307718"/>
                <a:gd name="connsiteY1" fmla="*/ 140909 h 307718"/>
                <a:gd name="connsiteX2" fmla="*/ 244893 w 307718"/>
                <a:gd name="connsiteY2" fmla="*/ 81033 h 307718"/>
                <a:gd name="connsiteX3" fmla="*/ 265664 w 307718"/>
                <a:gd name="connsiteY3" fmla="*/ 60262 h 307718"/>
                <a:gd name="connsiteX4" fmla="*/ 265664 w 307718"/>
                <a:gd name="connsiteY4" fmla="*/ 42183 h 307718"/>
                <a:gd name="connsiteX5" fmla="*/ 247585 w 307718"/>
                <a:gd name="connsiteY5" fmla="*/ 42183 h 307718"/>
                <a:gd name="connsiteX6" fmla="*/ 226558 w 307718"/>
                <a:gd name="connsiteY6" fmla="*/ 63211 h 307718"/>
                <a:gd name="connsiteX7" fmla="*/ 166809 w 307718"/>
                <a:gd name="connsiteY7" fmla="*/ 39106 h 307718"/>
                <a:gd name="connsiteX8" fmla="*/ 166809 w 307718"/>
                <a:gd name="connsiteY8" fmla="*/ 12822 h 307718"/>
                <a:gd name="connsiteX9" fmla="*/ 153987 w 307718"/>
                <a:gd name="connsiteY9" fmla="*/ 0 h 307718"/>
                <a:gd name="connsiteX10" fmla="*/ 141166 w 307718"/>
                <a:gd name="connsiteY10" fmla="*/ 12822 h 307718"/>
                <a:gd name="connsiteX11" fmla="*/ 141166 w 307718"/>
                <a:gd name="connsiteY11" fmla="*/ 39491 h 307718"/>
                <a:gd name="connsiteX12" fmla="*/ 82571 w 307718"/>
                <a:gd name="connsiteY12" fmla="*/ 64493 h 307718"/>
                <a:gd name="connsiteX13" fmla="*/ 60390 w 307718"/>
                <a:gd name="connsiteY13" fmla="*/ 42311 h 307718"/>
                <a:gd name="connsiteX14" fmla="*/ 42311 w 307718"/>
                <a:gd name="connsiteY14" fmla="*/ 42311 h 307718"/>
                <a:gd name="connsiteX15" fmla="*/ 42311 w 307718"/>
                <a:gd name="connsiteY15" fmla="*/ 60390 h 307718"/>
                <a:gd name="connsiteX16" fmla="*/ 64621 w 307718"/>
                <a:gd name="connsiteY16" fmla="*/ 82699 h 307718"/>
                <a:gd name="connsiteX17" fmla="*/ 40644 w 307718"/>
                <a:gd name="connsiteY17" fmla="*/ 141038 h 307718"/>
                <a:gd name="connsiteX18" fmla="*/ 12822 w 307718"/>
                <a:gd name="connsiteY18" fmla="*/ 141038 h 307718"/>
                <a:gd name="connsiteX19" fmla="*/ 0 w 307718"/>
                <a:gd name="connsiteY19" fmla="*/ 153859 h 307718"/>
                <a:gd name="connsiteX20" fmla="*/ 12822 w 307718"/>
                <a:gd name="connsiteY20" fmla="*/ 166681 h 307718"/>
                <a:gd name="connsiteX21" fmla="*/ 40644 w 307718"/>
                <a:gd name="connsiteY21" fmla="*/ 166681 h 307718"/>
                <a:gd name="connsiteX22" fmla="*/ 64621 w 307718"/>
                <a:gd name="connsiteY22" fmla="*/ 225019 h 307718"/>
                <a:gd name="connsiteX23" fmla="*/ 42311 w 307718"/>
                <a:gd name="connsiteY23" fmla="*/ 247329 h 307718"/>
                <a:gd name="connsiteX24" fmla="*/ 42311 w 307718"/>
                <a:gd name="connsiteY24" fmla="*/ 265407 h 307718"/>
                <a:gd name="connsiteX25" fmla="*/ 51414 w 307718"/>
                <a:gd name="connsiteY25" fmla="*/ 269126 h 307718"/>
                <a:gd name="connsiteX26" fmla="*/ 60518 w 307718"/>
                <a:gd name="connsiteY26" fmla="*/ 265407 h 307718"/>
                <a:gd name="connsiteX27" fmla="*/ 82699 w 307718"/>
                <a:gd name="connsiteY27" fmla="*/ 243226 h 307718"/>
                <a:gd name="connsiteX28" fmla="*/ 141294 w 307718"/>
                <a:gd name="connsiteY28" fmla="*/ 268228 h 307718"/>
                <a:gd name="connsiteX29" fmla="*/ 141294 w 307718"/>
                <a:gd name="connsiteY29" fmla="*/ 294897 h 307718"/>
                <a:gd name="connsiteX30" fmla="*/ 154116 w 307718"/>
                <a:gd name="connsiteY30" fmla="*/ 307719 h 307718"/>
                <a:gd name="connsiteX31" fmla="*/ 166937 w 307718"/>
                <a:gd name="connsiteY31" fmla="*/ 294897 h 307718"/>
                <a:gd name="connsiteX32" fmla="*/ 166937 w 307718"/>
                <a:gd name="connsiteY32" fmla="*/ 268613 h 307718"/>
                <a:gd name="connsiteX33" fmla="*/ 226686 w 307718"/>
                <a:gd name="connsiteY33" fmla="*/ 244508 h 307718"/>
                <a:gd name="connsiteX34" fmla="*/ 247713 w 307718"/>
                <a:gd name="connsiteY34" fmla="*/ 265536 h 307718"/>
                <a:gd name="connsiteX35" fmla="*/ 256817 w 307718"/>
                <a:gd name="connsiteY35" fmla="*/ 269254 h 307718"/>
                <a:gd name="connsiteX36" fmla="*/ 265920 w 307718"/>
                <a:gd name="connsiteY36" fmla="*/ 265536 h 307718"/>
                <a:gd name="connsiteX37" fmla="*/ 265920 w 307718"/>
                <a:gd name="connsiteY37" fmla="*/ 247457 h 307718"/>
                <a:gd name="connsiteX38" fmla="*/ 245149 w 307718"/>
                <a:gd name="connsiteY38" fmla="*/ 226686 h 307718"/>
                <a:gd name="connsiteX39" fmla="*/ 270279 w 307718"/>
                <a:gd name="connsiteY39" fmla="*/ 166809 h 307718"/>
                <a:gd name="connsiteX40" fmla="*/ 295282 w 307718"/>
                <a:gd name="connsiteY40" fmla="*/ 166809 h 307718"/>
                <a:gd name="connsiteX41" fmla="*/ 308103 w 307718"/>
                <a:gd name="connsiteY41" fmla="*/ 153988 h 307718"/>
                <a:gd name="connsiteX42" fmla="*/ 295025 w 307718"/>
                <a:gd name="connsiteY42" fmla="*/ 140909 h 307718"/>
                <a:gd name="connsiteX43" fmla="*/ 155398 w 307718"/>
                <a:gd name="connsiteY43" fmla="*/ 243482 h 307718"/>
                <a:gd name="connsiteX44" fmla="*/ 65647 w 307718"/>
                <a:gd name="connsiteY44" fmla="*/ 153731 h 307718"/>
                <a:gd name="connsiteX45" fmla="*/ 155398 w 307718"/>
                <a:gd name="connsiteY45" fmla="*/ 63980 h 307718"/>
                <a:gd name="connsiteX46" fmla="*/ 245149 w 307718"/>
                <a:gd name="connsiteY46" fmla="*/ 153731 h 307718"/>
                <a:gd name="connsiteX47" fmla="*/ 155398 w 307718"/>
                <a:gd name="connsiteY47" fmla="*/ 243482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7718" h="307718">
                  <a:moveTo>
                    <a:pt x="295025" y="140909"/>
                  </a:moveTo>
                  <a:lnTo>
                    <a:pt x="270023" y="140909"/>
                  </a:lnTo>
                  <a:cubicBezTo>
                    <a:pt x="267459" y="118343"/>
                    <a:pt x="258484" y="97701"/>
                    <a:pt x="244893" y="81033"/>
                  </a:cubicBezTo>
                  <a:lnTo>
                    <a:pt x="265664" y="60262"/>
                  </a:lnTo>
                  <a:cubicBezTo>
                    <a:pt x="270664" y="55261"/>
                    <a:pt x="270664" y="47184"/>
                    <a:pt x="265664" y="42183"/>
                  </a:cubicBezTo>
                  <a:cubicBezTo>
                    <a:pt x="260663" y="37183"/>
                    <a:pt x="252585" y="37183"/>
                    <a:pt x="247585" y="42183"/>
                  </a:cubicBezTo>
                  <a:lnTo>
                    <a:pt x="226558" y="63211"/>
                  </a:lnTo>
                  <a:cubicBezTo>
                    <a:pt x="209761" y="50004"/>
                    <a:pt x="189247" y="41286"/>
                    <a:pt x="166809" y="39106"/>
                  </a:cubicBezTo>
                  <a:lnTo>
                    <a:pt x="166809" y="12822"/>
                  </a:lnTo>
                  <a:cubicBezTo>
                    <a:pt x="166809" y="5770"/>
                    <a:pt x="161039" y="0"/>
                    <a:pt x="153987" y="0"/>
                  </a:cubicBezTo>
                  <a:cubicBezTo>
                    <a:pt x="146936" y="0"/>
                    <a:pt x="141166" y="5770"/>
                    <a:pt x="141166" y="12822"/>
                  </a:cubicBezTo>
                  <a:lnTo>
                    <a:pt x="141166" y="39491"/>
                  </a:lnTo>
                  <a:cubicBezTo>
                    <a:pt x="119112" y="42183"/>
                    <a:pt x="98983" y="51030"/>
                    <a:pt x="82571" y="64493"/>
                  </a:cubicBezTo>
                  <a:lnTo>
                    <a:pt x="60390" y="42311"/>
                  </a:lnTo>
                  <a:cubicBezTo>
                    <a:pt x="55389" y="37311"/>
                    <a:pt x="47312" y="37311"/>
                    <a:pt x="42311" y="42311"/>
                  </a:cubicBezTo>
                  <a:cubicBezTo>
                    <a:pt x="37311" y="47312"/>
                    <a:pt x="37311" y="55389"/>
                    <a:pt x="42311" y="60390"/>
                  </a:cubicBezTo>
                  <a:lnTo>
                    <a:pt x="64621" y="82699"/>
                  </a:lnTo>
                  <a:cubicBezTo>
                    <a:pt x="51671" y="99111"/>
                    <a:pt x="43080" y="119113"/>
                    <a:pt x="40644" y="141038"/>
                  </a:cubicBezTo>
                  <a:lnTo>
                    <a:pt x="12822" y="141038"/>
                  </a:lnTo>
                  <a:cubicBezTo>
                    <a:pt x="5769" y="141038"/>
                    <a:pt x="0" y="146807"/>
                    <a:pt x="0" y="153859"/>
                  </a:cubicBezTo>
                  <a:cubicBezTo>
                    <a:pt x="0" y="160911"/>
                    <a:pt x="5769" y="166681"/>
                    <a:pt x="12822" y="166681"/>
                  </a:cubicBezTo>
                  <a:lnTo>
                    <a:pt x="40644" y="166681"/>
                  </a:lnTo>
                  <a:cubicBezTo>
                    <a:pt x="43080" y="188606"/>
                    <a:pt x="51671" y="208608"/>
                    <a:pt x="64621" y="225019"/>
                  </a:cubicBezTo>
                  <a:lnTo>
                    <a:pt x="42311" y="247329"/>
                  </a:lnTo>
                  <a:cubicBezTo>
                    <a:pt x="37311" y="252329"/>
                    <a:pt x="37311" y="260407"/>
                    <a:pt x="42311" y="265407"/>
                  </a:cubicBezTo>
                  <a:cubicBezTo>
                    <a:pt x="44876" y="267972"/>
                    <a:pt x="48081" y="269126"/>
                    <a:pt x="51414" y="269126"/>
                  </a:cubicBezTo>
                  <a:cubicBezTo>
                    <a:pt x="54748" y="269126"/>
                    <a:pt x="57954" y="267843"/>
                    <a:pt x="60518" y="265407"/>
                  </a:cubicBezTo>
                  <a:lnTo>
                    <a:pt x="82699" y="243226"/>
                  </a:lnTo>
                  <a:cubicBezTo>
                    <a:pt x="99111" y="256560"/>
                    <a:pt x="119241" y="265407"/>
                    <a:pt x="141294" y="268228"/>
                  </a:cubicBezTo>
                  <a:lnTo>
                    <a:pt x="141294" y="294897"/>
                  </a:lnTo>
                  <a:cubicBezTo>
                    <a:pt x="141294" y="301949"/>
                    <a:pt x="147064" y="307719"/>
                    <a:pt x="154116" y="307719"/>
                  </a:cubicBezTo>
                  <a:cubicBezTo>
                    <a:pt x="161167" y="307719"/>
                    <a:pt x="166937" y="301949"/>
                    <a:pt x="166937" y="294897"/>
                  </a:cubicBezTo>
                  <a:lnTo>
                    <a:pt x="166937" y="268613"/>
                  </a:lnTo>
                  <a:cubicBezTo>
                    <a:pt x="189375" y="266433"/>
                    <a:pt x="209890" y="257714"/>
                    <a:pt x="226686" y="244508"/>
                  </a:cubicBezTo>
                  <a:lnTo>
                    <a:pt x="247713" y="265536"/>
                  </a:lnTo>
                  <a:cubicBezTo>
                    <a:pt x="250278" y="268100"/>
                    <a:pt x="253483" y="269254"/>
                    <a:pt x="256817" y="269254"/>
                  </a:cubicBezTo>
                  <a:cubicBezTo>
                    <a:pt x="260150" y="269254"/>
                    <a:pt x="263356" y="267972"/>
                    <a:pt x="265920" y="265536"/>
                  </a:cubicBezTo>
                  <a:cubicBezTo>
                    <a:pt x="270921" y="260535"/>
                    <a:pt x="270921" y="252458"/>
                    <a:pt x="265920" y="247457"/>
                  </a:cubicBezTo>
                  <a:lnTo>
                    <a:pt x="245149" y="226686"/>
                  </a:lnTo>
                  <a:cubicBezTo>
                    <a:pt x="258740" y="209890"/>
                    <a:pt x="267843" y="189375"/>
                    <a:pt x="270279" y="166809"/>
                  </a:cubicBezTo>
                  <a:lnTo>
                    <a:pt x="295282" y="166809"/>
                  </a:lnTo>
                  <a:cubicBezTo>
                    <a:pt x="302333" y="166809"/>
                    <a:pt x="308103" y="161039"/>
                    <a:pt x="308103" y="153988"/>
                  </a:cubicBezTo>
                  <a:cubicBezTo>
                    <a:pt x="307847" y="146679"/>
                    <a:pt x="302077" y="140909"/>
                    <a:pt x="295025" y="140909"/>
                  </a:cubicBezTo>
                  <a:close/>
                  <a:moveTo>
                    <a:pt x="155398" y="243482"/>
                  </a:moveTo>
                  <a:cubicBezTo>
                    <a:pt x="105906" y="243482"/>
                    <a:pt x="65647" y="203222"/>
                    <a:pt x="65647" y="153731"/>
                  </a:cubicBezTo>
                  <a:cubicBezTo>
                    <a:pt x="65647" y="104240"/>
                    <a:pt x="105906" y="63980"/>
                    <a:pt x="155398" y="63980"/>
                  </a:cubicBezTo>
                  <a:cubicBezTo>
                    <a:pt x="204889" y="63980"/>
                    <a:pt x="245149" y="104240"/>
                    <a:pt x="245149" y="153731"/>
                  </a:cubicBezTo>
                  <a:cubicBezTo>
                    <a:pt x="245149" y="203222"/>
                    <a:pt x="204889" y="243482"/>
                    <a:pt x="155398" y="243482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8CAB774-DCD7-47E8-9344-D51C245FF925}"/>
                </a:ext>
              </a:extLst>
            </p:cNvPr>
            <p:cNvSpPr/>
            <p:nvPr/>
          </p:nvSpPr>
          <p:spPr>
            <a:xfrm>
              <a:off x="5267852" y="3142479"/>
              <a:ext cx="128216" cy="128216"/>
            </a:xfrm>
            <a:custGeom>
              <a:avLst/>
              <a:gdLst>
                <a:gd name="connsiteX0" fmla="*/ 64108 w 128216"/>
                <a:gd name="connsiteY0" fmla="*/ 0 h 128216"/>
                <a:gd name="connsiteX1" fmla="*/ 0 w 128216"/>
                <a:gd name="connsiteY1" fmla="*/ 64108 h 128216"/>
                <a:gd name="connsiteX2" fmla="*/ 64108 w 128216"/>
                <a:gd name="connsiteY2" fmla="*/ 128216 h 128216"/>
                <a:gd name="connsiteX3" fmla="*/ 128216 w 128216"/>
                <a:gd name="connsiteY3" fmla="*/ 64108 h 128216"/>
                <a:gd name="connsiteX4" fmla="*/ 64108 w 128216"/>
                <a:gd name="connsiteY4" fmla="*/ 0 h 128216"/>
                <a:gd name="connsiteX5" fmla="*/ 64108 w 128216"/>
                <a:gd name="connsiteY5" fmla="*/ 102573 h 128216"/>
                <a:gd name="connsiteX6" fmla="*/ 25643 w 128216"/>
                <a:gd name="connsiteY6" fmla="*/ 64108 h 128216"/>
                <a:gd name="connsiteX7" fmla="*/ 64108 w 128216"/>
                <a:gd name="connsiteY7" fmla="*/ 25643 h 128216"/>
                <a:gd name="connsiteX8" fmla="*/ 102573 w 128216"/>
                <a:gd name="connsiteY8" fmla="*/ 64108 h 128216"/>
                <a:gd name="connsiteX9" fmla="*/ 64108 w 128216"/>
                <a:gd name="connsiteY9" fmla="*/ 102573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216" h="128216">
                  <a:moveTo>
                    <a:pt x="64108" y="0"/>
                  </a:moveTo>
                  <a:cubicBezTo>
                    <a:pt x="28720" y="0"/>
                    <a:pt x="0" y="28720"/>
                    <a:pt x="0" y="64108"/>
                  </a:cubicBezTo>
                  <a:cubicBezTo>
                    <a:pt x="0" y="99496"/>
                    <a:pt x="28720" y="128216"/>
                    <a:pt x="64108" y="128216"/>
                  </a:cubicBezTo>
                  <a:cubicBezTo>
                    <a:pt x="99496" y="128216"/>
                    <a:pt x="128216" y="99496"/>
                    <a:pt x="128216" y="64108"/>
                  </a:cubicBezTo>
                  <a:cubicBezTo>
                    <a:pt x="128216" y="28849"/>
                    <a:pt x="99367" y="0"/>
                    <a:pt x="64108" y="0"/>
                  </a:cubicBezTo>
                  <a:close/>
                  <a:moveTo>
                    <a:pt x="64108" y="102573"/>
                  </a:moveTo>
                  <a:cubicBezTo>
                    <a:pt x="42952" y="102573"/>
                    <a:pt x="25643" y="85264"/>
                    <a:pt x="25643" y="64108"/>
                  </a:cubicBezTo>
                  <a:cubicBezTo>
                    <a:pt x="25643" y="42952"/>
                    <a:pt x="42952" y="25643"/>
                    <a:pt x="64108" y="25643"/>
                  </a:cubicBezTo>
                  <a:cubicBezTo>
                    <a:pt x="85264" y="25643"/>
                    <a:pt x="102573" y="42952"/>
                    <a:pt x="102573" y="64108"/>
                  </a:cubicBezTo>
                  <a:cubicBezTo>
                    <a:pt x="102573" y="85392"/>
                    <a:pt x="85264" y="102573"/>
                    <a:pt x="64108" y="10257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86149BFB-3E23-4FC2-81EE-81CEA1790907}"/>
              </a:ext>
            </a:extLst>
          </p:cNvPr>
          <p:cNvGrpSpPr/>
          <p:nvPr/>
        </p:nvGrpSpPr>
        <p:grpSpPr>
          <a:xfrm>
            <a:off x="5945987" y="4842881"/>
            <a:ext cx="512864" cy="615437"/>
            <a:chOff x="5945987" y="4842881"/>
            <a:chExt cx="512864" cy="61543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0C7FC0B-A684-4DCB-B8A8-4CB2E81EE3AD}"/>
                </a:ext>
              </a:extLst>
            </p:cNvPr>
            <p:cNvSpPr/>
            <p:nvPr/>
          </p:nvSpPr>
          <p:spPr>
            <a:xfrm>
              <a:off x="5945987" y="4842881"/>
              <a:ext cx="512864" cy="615437"/>
            </a:xfrm>
            <a:custGeom>
              <a:avLst/>
              <a:gdLst>
                <a:gd name="connsiteX0" fmla="*/ 512736 w 512864"/>
                <a:gd name="connsiteY0" fmla="*/ 140268 h 615437"/>
                <a:gd name="connsiteX1" fmla="*/ 512095 w 512864"/>
                <a:gd name="connsiteY1" fmla="*/ 136807 h 615437"/>
                <a:gd name="connsiteX2" fmla="*/ 511710 w 512864"/>
                <a:gd name="connsiteY2" fmla="*/ 135653 h 615437"/>
                <a:gd name="connsiteX3" fmla="*/ 509274 w 512864"/>
                <a:gd name="connsiteY3" fmla="*/ 132063 h 615437"/>
                <a:gd name="connsiteX4" fmla="*/ 509146 w 512864"/>
                <a:gd name="connsiteY4" fmla="*/ 131934 h 615437"/>
                <a:gd name="connsiteX5" fmla="*/ 380930 w 512864"/>
                <a:gd name="connsiteY5" fmla="*/ 3718 h 615437"/>
                <a:gd name="connsiteX6" fmla="*/ 380802 w 512864"/>
                <a:gd name="connsiteY6" fmla="*/ 3590 h 615437"/>
                <a:gd name="connsiteX7" fmla="*/ 377212 w 512864"/>
                <a:gd name="connsiteY7" fmla="*/ 1154 h 615437"/>
                <a:gd name="connsiteX8" fmla="*/ 375930 w 512864"/>
                <a:gd name="connsiteY8" fmla="*/ 769 h 615437"/>
                <a:gd name="connsiteX9" fmla="*/ 372596 w 512864"/>
                <a:gd name="connsiteY9" fmla="*/ 128 h 615437"/>
                <a:gd name="connsiteX10" fmla="*/ 371827 w 512864"/>
                <a:gd name="connsiteY10" fmla="*/ 0 h 615437"/>
                <a:gd name="connsiteX11" fmla="*/ 12822 w 512864"/>
                <a:gd name="connsiteY11" fmla="*/ 0 h 615437"/>
                <a:gd name="connsiteX12" fmla="*/ 0 w 512864"/>
                <a:gd name="connsiteY12" fmla="*/ 12822 h 615437"/>
                <a:gd name="connsiteX13" fmla="*/ 0 w 512864"/>
                <a:gd name="connsiteY13" fmla="*/ 602616 h 615437"/>
                <a:gd name="connsiteX14" fmla="*/ 12822 w 512864"/>
                <a:gd name="connsiteY14" fmla="*/ 615437 h 615437"/>
                <a:gd name="connsiteX15" fmla="*/ 500043 w 512864"/>
                <a:gd name="connsiteY15" fmla="*/ 615437 h 615437"/>
                <a:gd name="connsiteX16" fmla="*/ 512864 w 512864"/>
                <a:gd name="connsiteY16" fmla="*/ 602616 h 615437"/>
                <a:gd name="connsiteX17" fmla="*/ 512864 w 512864"/>
                <a:gd name="connsiteY17" fmla="*/ 141038 h 615437"/>
                <a:gd name="connsiteX18" fmla="*/ 512736 w 512864"/>
                <a:gd name="connsiteY18" fmla="*/ 140268 h 615437"/>
                <a:gd name="connsiteX19" fmla="*/ 384648 w 512864"/>
                <a:gd name="connsiteY19" fmla="*/ 43850 h 615437"/>
                <a:gd name="connsiteX20" fmla="*/ 469143 w 512864"/>
                <a:gd name="connsiteY20" fmla="*/ 128344 h 615437"/>
                <a:gd name="connsiteX21" fmla="*/ 384648 w 512864"/>
                <a:gd name="connsiteY21" fmla="*/ 128344 h 615437"/>
                <a:gd name="connsiteX22" fmla="*/ 384648 w 512864"/>
                <a:gd name="connsiteY22" fmla="*/ 43850 h 615437"/>
                <a:gd name="connsiteX23" fmla="*/ 25643 w 512864"/>
                <a:gd name="connsiteY23" fmla="*/ 589922 h 615437"/>
                <a:gd name="connsiteX24" fmla="*/ 25643 w 512864"/>
                <a:gd name="connsiteY24" fmla="*/ 25771 h 615437"/>
                <a:gd name="connsiteX25" fmla="*/ 359005 w 512864"/>
                <a:gd name="connsiteY25" fmla="*/ 25771 h 615437"/>
                <a:gd name="connsiteX26" fmla="*/ 359005 w 512864"/>
                <a:gd name="connsiteY26" fmla="*/ 141166 h 615437"/>
                <a:gd name="connsiteX27" fmla="*/ 371827 w 512864"/>
                <a:gd name="connsiteY27" fmla="*/ 153987 h 615437"/>
                <a:gd name="connsiteX28" fmla="*/ 487221 w 512864"/>
                <a:gd name="connsiteY28" fmla="*/ 153987 h 615437"/>
                <a:gd name="connsiteX29" fmla="*/ 487221 w 512864"/>
                <a:gd name="connsiteY29" fmla="*/ 589922 h 615437"/>
                <a:gd name="connsiteX30" fmla="*/ 25643 w 512864"/>
                <a:gd name="connsiteY30" fmla="*/ 589922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2864" h="615437">
                  <a:moveTo>
                    <a:pt x="512736" y="140268"/>
                  </a:moveTo>
                  <a:cubicBezTo>
                    <a:pt x="512608" y="139115"/>
                    <a:pt x="512480" y="137960"/>
                    <a:pt x="512095" y="136807"/>
                  </a:cubicBezTo>
                  <a:cubicBezTo>
                    <a:pt x="511967" y="136422"/>
                    <a:pt x="511839" y="136037"/>
                    <a:pt x="511710" y="135653"/>
                  </a:cubicBezTo>
                  <a:cubicBezTo>
                    <a:pt x="511070" y="134370"/>
                    <a:pt x="510300" y="133088"/>
                    <a:pt x="509274" y="132063"/>
                  </a:cubicBezTo>
                  <a:cubicBezTo>
                    <a:pt x="509274" y="132063"/>
                    <a:pt x="509274" y="131934"/>
                    <a:pt x="509146" y="131934"/>
                  </a:cubicBezTo>
                  <a:lnTo>
                    <a:pt x="380930" y="3718"/>
                  </a:lnTo>
                  <a:cubicBezTo>
                    <a:pt x="380930" y="3718"/>
                    <a:pt x="380802" y="3718"/>
                    <a:pt x="380802" y="3590"/>
                  </a:cubicBezTo>
                  <a:cubicBezTo>
                    <a:pt x="379776" y="2564"/>
                    <a:pt x="378494" y="1795"/>
                    <a:pt x="377212" y="1154"/>
                  </a:cubicBezTo>
                  <a:cubicBezTo>
                    <a:pt x="376827" y="1026"/>
                    <a:pt x="376443" y="898"/>
                    <a:pt x="375930" y="769"/>
                  </a:cubicBezTo>
                  <a:cubicBezTo>
                    <a:pt x="374776" y="385"/>
                    <a:pt x="373750" y="128"/>
                    <a:pt x="372596" y="128"/>
                  </a:cubicBezTo>
                  <a:cubicBezTo>
                    <a:pt x="372340" y="128"/>
                    <a:pt x="372083" y="0"/>
                    <a:pt x="371827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602616"/>
                  </a:lnTo>
                  <a:cubicBezTo>
                    <a:pt x="0" y="609668"/>
                    <a:pt x="5770" y="615437"/>
                    <a:pt x="12822" y="615437"/>
                  </a:cubicBezTo>
                  <a:lnTo>
                    <a:pt x="500043" y="615437"/>
                  </a:lnTo>
                  <a:cubicBezTo>
                    <a:pt x="507095" y="615437"/>
                    <a:pt x="512864" y="609668"/>
                    <a:pt x="512864" y="602616"/>
                  </a:cubicBezTo>
                  <a:lnTo>
                    <a:pt x="512864" y="141038"/>
                  </a:lnTo>
                  <a:cubicBezTo>
                    <a:pt x="512864" y="140781"/>
                    <a:pt x="512736" y="140653"/>
                    <a:pt x="512736" y="140268"/>
                  </a:cubicBezTo>
                  <a:close/>
                  <a:moveTo>
                    <a:pt x="384648" y="43850"/>
                  </a:moveTo>
                  <a:lnTo>
                    <a:pt x="469143" y="128344"/>
                  </a:lnTo>
                  <a:lnTo>
                    <a:pt x="384648" y="128344"/>
                  </a:lnTo>
                  <a:lnTo>
                    <a:pt x="384648" y="43850"/>
                  </a:lnTo>
                  <a:close/>
                  <a:moveTo>
                    <a:pt x="25643" y="589922"/>
                  </a:moveTo>
                  <a:lnTo>
                    <a:pt x="25643" y="25771"/>
                  </a:lnTo>
                  <a:lnTo>
                    <a:pt x="359005" y="25771"/>
                  </a:lnTo>
                  <a:lnTo>
                    <a:pt x="359005" y="141166"/>
                  </a:lnTo>
                  <a:cubicBezTo>
                    <a:pt x="359005" y="148218"/>
                    <a:pt x="364775" y="153987"/>
                    <a:pt x="371827" y="153987"/>
                  </a:cubicBezTo>
                  <a:lnTo>
                    <a:pt x="487221" y="153987"/>
                  </a:lnTo>
                  <a:lnTo>
                    <a:pt x="487221" y="589922"/>
                  </a:lnTo>
                  <a:lnTo>
                    <a:pt x="25643" y="58992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6213AE-474F-43BD-B811-F4B26740AC89}"/>
                </a:ext>
              </a:extLst>
            </p:cNvPr>
            <p:cNvSpPr/>
            <p:nvPr/>
          </p:nvSpPr>
          <p:spPr>
            <a:xfrm>
              <a:off x="6010095" y="4907117"/>
              <a:ext cx="256432" cy="25643"/>
            </a:xfrm>
            <a:custGeom>
              <a:avLst/>
              <a:gdLst>
                <a:gd name="connsiteX0" fmla="*/ 12822 w 256432"/>
                <a:gd name="connsiteY0" fmla="*/ 25643 h 25643"/>
                <a:gd name="connsiteX1" fmla="*/ 243611 w 256432"/>
                <a:gd name="connsiteY1" fmla="*/ 25643 h 25643"/>
                <a:gd name="connsiteX2" fmla="*/ 256432 w 256432"/>
                <a:gd name="connsiteY2" fmla="*/ 12822 h 25643"/>
                <a:gd name="connsiteX3" fmla="*/ 243611 w 256432"/>
                <a:gd name="connsiteY3" fmla="*/ 0 h 25643"/>
                <a:gd name="connsiteX4" fmla="*/ 12822 w 256432"/>
                <a:gd name="connsiteY4" fmla="*/ 0 h 25643"/>
                <a:gd name="connsiteX5" fmla="*/ 0 w 256432"/>
                <a:gd name="connsiteY5" fmla="*/ 12822 h 25643"/>
                <a:gd name="connsiteX6" fmla="*/ 12822 w 256432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2" h="25643">
                  <a:moveTo>
                    <a:pt x="12822" y="25643"/>
                  </a:moveTo>
                  <a:lnTo>
                    <a:pt x="243611" y="25643"/>
                  </a:lnTo>
                  <a:cubicBezTo>
                    <a:pt x="250663" y="25643"/>
                    <a:pt x="256432" y="19874"/>
                    <a:pt x="256432" y="12822"/>
                  </a:cubicBezTo>
                  <a:cubicBezTo>
                    <a:pt x="256432" y="5770"/>
                    <a:pt x="250663" y="0"/>
                    <a:pt x="24361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4226092-CB33-467A-8334-12F136912338}"/>
                </a:ext>
              </a:extLst>
            </p:cNvPr>
            <p:cNvSpPr/>
            <p:nvPr/>
          </p:nvSpPr>
          <p:spPr>
            <a:xfrm>
              <a:off x="6010095" y="4971225"/>
              <a:ext cx="256432" cy="25643"/>
            </a:xfrm>
            <a:custGeom>
              <a:avLst/>
              <a:gdLst>
                <a:gd name="connsiteX0" fmla="*/ 12822 w 256432"/>
                <a:gd name="connsiteY0" fmla="*/ 25643 h 25643"/>
                <a:gd name="connsiteX1" fmla="*/ 243611 w 256432"/>
                <a:gd name="connsiteY1" fmla="*/ 25643 h 25643"/>
                <a:gd name="connsiteX2" fmla="*/ 256432 w 256432"/>
                <a:gd name="connsiteY2" fmla="*/ 12822 h 25643"/>
                <a:gd name="connsiteX3" fmla="*/ 243611 w 256432"/>
                <a:gd name="connsiteY3" fmla="*/ 0 h 25643"/>
                <a:gd name="connsiteX4" fmla="*/ 12822 w 256432"/>
                <a:gd name="connsiteY4" fmla="*/ 0 h 25643"/>
                <a:gd name="connsiteX5" fmla="*/ 0 w 256432"/>
                <a:gd name="connsiteY5" fmla="*/ 12822 h 25643"/>
                <a:gd name="connsiteX6" fmla="*/ 12822 w 256432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2" h="25643">
                  <a:moveTo>
                    <a:pt x="12822" y="25643"/>
                  </a:moveTo>
                  <a:lnTo>
                    <a:pt x="243611" y="25643"/>
                  </a:lnTo>
                  <a:cubicBezTo>
                    <a:pt x="250663" y="25643"/>
                    <a:pt x="256432" y="19874"/>
                    <a:pt x="256432" y="12822"/>
                  </a:cubicBezTo>
                  <a:cubicBezTo>
                    <a:pt x="256432" y="5770"/>
                    <a:pt x="250663" y="0"/>
                    <a:pt x="24361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B6568ED-4B77-4753-AF5E-1768707460EF}"/>
                </a:ext>
              </a:extLst>
            </p:cNvPr>
            <p:cNvSpPr/>
            <p:nvPr/>
          </p:nvSpPr>
          <p:spPr>
            <a:xfrm>
              <a:off x="6010095" y="5035333"/>
              <a:ext cx="179503" cy="25643"/>
            </a:xfrm>
            <a:custGeom>
              <a:avLst/>
              <a:gdLst>
                <a:gd name="connsiteX0" fmla="*/ 12822 w 179502"/>
                <a:gd name="connsiteY0" fmla="*/ 25643 h 25643"/>
                <a:gd name="connsiteX1" fmla="*/ 166681 w 179502"/>
                <a:gd name="connsiteY1" fmla="*/ 25643 h 25643"/>
                <a:gd name="connsiteX2" fmla="*/ 179503 w 179502"/>
                <a:gd name="connsiteY2" fmla="*/ 12822 h 25643"/>
                <a:gd name="connsiteX3" fmla="*/ 166681 w 179502"/>
                <a:gd name="connsiteY3" fmla="*/ 0 h 25643"/>
                <a:gd name="connsiteX4" fmla="*/ 12822 w 179502"/>
                <a:gd name="connsiteY4" fmla="*/ 0 h 25643"/>
                <a:gd name="connsiteX5" fmla="*/ 0 w 179502"/>
                <a:gd name="connsiteY5" fmla="*/ 12822 h 25643"/>
                <a:gd name="connsiteX6" fmla="*/ 12822 w 179502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2822" y="25643"/>
                  </a:moveTo>
                  <a:lnTo>
                    <a:pt x="166681" y="25643"/>
                  </a:lnTo>
                  <a:cubicBezTo>
                    <a:pt x="173733" y="25643"/>
                    <a:pt x="179503" y="19874"/>
                    <a:pt x="179503" y="12822"/>
                  </a:cubicBezTo>
                  <a:cubicBezTo>
                    <a:pt x="179503" y="5770"/>
                    <a:pt x="173733" y="0"/>
                    <a:pt x="16668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71061B0-9536-4FC5-908F-656DAA86671B}"/>
                </a:ext>
              </a:extLst>
            </p:cNvPr>
            <p:cNvSpPr/>
            <p:nvPr/>
          </p:nvSpPr>
          <p:spPr>
            <a:xfrm>
              <a:off x="6010095" y="5099441"/>
              <a:ext cx="128216" cy="25643"/>
            </a:xfrm>
            <a:custGeom>
              <a:avLst/>
              <a:gdLst>
                <a:gd name="connsiteX0" fmla="*/ 115394 w 128216"/>
                <a:gd name="connsiteY0" fmla="*/ 0 h 25643"/>
                <a:gd name="connsiteX1" fmla="*/ 12822 w 128216"/>
                <a:gd name="connsiteY1" fmla="*/ 0 h 25643"/>
                <a:gd name="connsiteX2" fmla="*/ 0 w 128216"/>
                <a:gd name="connsiteY2" fmla="*/ 12822 h 25643"/>
                <a:gd name="connsiteX3" fmla="*/ 12822 w 128216"/>
                <a:gd name="connsiteY3" fmla="*/ 25643 h 25643"/>
                <a:gd name="connsiteX4" fmla="*/ 115394 w 128216"/>
                <a:gd name="connsiteY4" fmla="*/ 25643 h 25643"/>
                <a:gd name="connsiteX5" fmla="*/ 128216 w 128216"/>
                <a:gd name="connsiteY5" fmla="*/ 12822 h 25643"/>
                <a:gd name="connsiteX6" fmla="*/ 115394 w 128216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25643">
                  <a:moveTo>
                    <a:pt x="115394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15394" y="25643"/>
                  </a:lnTo>
                  <a:cubicBezTo>
                    <a:pt x="122447" y="25643"/>
                    <a:pt x="128216" y="19874"/>
                    <a:pt x="128216" y="12822"/>
                  </a:cubicBezTo>
                  <a:cubicBezTo>
                    <a:pt x="128216" y="5770"/>
                    <a:pt x="122447" y="0"/>
                    <a:pt x="115394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9D79E33-263C-461B-A512-7B632F89AF0B}"/>
                </a:ext>
              </a:extLst>
            </p:cNvPr>
            <p:cNvSpPr/>
            <p:nvPr/>
          </p:nvSpPr>
          <p:spPr>
            <a:xfrm>
              <a:off x="6010095" y="5176371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770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A4314F5-4A2E-4C0A-9E86-877976404FF3}"/>
                </a:ext>
              </a:extLst>
            </p:cNvPr>
            <p:cNvSpPr/>
            <p:nvPr/>
          </p:nvSpPr>
          <p:spPr>
            <a:xfrm>
              <a:off x="6010095" y="5240479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642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29324DA-77C7-4EC7-8D45-750F8117572C}"/>
                </a:ext>
              </a:extLst>
            </p:cNvPr>
            <p:cNvSpPr/>
            <p:nvPr/>
          </p:nvSpPr>
          <p:spPr>
            <a:xfrm>
              <a:off x="6010095" y="5304587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642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63BF3A9-5BAA-4B7B-93F8-98968CAAD567}"/>
                </a:ext>
              </a:extLst>
            </p:cNvPr>
            <p:cNvSpPr/>
            <p:nvPr/>
          </p:nvSpPr>
          <p:spPr>
            <a:xfrm>
              <a:off x="6010095" y="5368695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642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FEA0FB0-FC46-40E5-894D-E3D76533211D}"/>
                </a:ext>
              </a:extLst>
            </p:cNvPr>
            <p:cNvSpPr/>
            <p:nvPr/>
          </p:nvSpPr>
          <p:spPr>
            <a:xfrm>
              <a:off x="6215240" y="5214835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849 w 102572"/>
                <a:gd name="connsiteY2" fmla="*/ 100906 h 141037"/>
                <a:gd name="connsiteX3" fmla="*/ 38465 w 102572"/>
                <a:gd name="connsiteY3" fmla="*/ 102573 h 141037"/>
                <a:gd name="connsiteX4" fmla="*/ 38465 w 102572"/>
                <a:gd name="connsiteY4" fmla="*/ 128216 h 141037"/>
                <a:gd name="connsiteX5" fmla="*/ 51286 w 102572"/>
                <a:gd name="connsiteY5" fmla="*/ 141038 h 141037"/>
                <a:gd name="connsiteX6" fmla="*/ 64108 w 102572"/>
                <a:gd name="connsiteY6" fmla="*/ 128216 h 141037"/>
                <a:gd name="connsiteX7" fmla="*/ 64108 w 102572"/>
                <a:gd name="connsiteY7" fmla="*/ 102573 h 141037"/>
                <a:gd name="connsiteX8" fmla="*/ 63723 w 102572"/>
                <a:gd name="connsiteY8" fmla="*/ 100906 h 141037"/>
                <a:gd name="connsiteX9" fmla="*/ 102573 w 102572"/>
                <a:gd name="connsiteY9" fmla="*/ 51286 h 141037"/>
                <a:gd name="connsiteX10" fmla="*/ 51286 w 102572"/>
                <a:gd name="connsiteY10" fmla="*/ 0 h 141037"/>
                <a:gd name="connsiteX11" fmla="*/ 51286 w 102572"/>
                <a:gd name="connsiteY11" fmla="*/ 76930 h 141037"/>
                <a:gd name="connsiteX12" fmla="*/ 25643 w 102572"/>
                <a:gd name="connsiteY12" fmla="*/ 51286 h 141037"/>
                <a:gd name="connsiteX13" fmla="*/ 51286 w 102572"/>
                <a:gd name="connsiteY13" fmla="*/ 25643 h 141037"/>
                <a:gd name="connsiteX14" fmla="*/ 76930 w 102572"/>
                <a:gd name="connsiteY14" fmla="*/ 51286 h 141037"/>
                <a:gd name="connsiteX15" fmla="*/ 51286 w 102572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263"/>
                    <a:pt x="16540" y="95264"/>
                    <a:pt x="38849" y="100906"/>
                  </a:cubicBezTo>
                  <a:cubicBezTo>
                    <a:pt x="38722" y="101547"/>
                    <a:pt x="38465" y="102060"/>
                    <a:pt x="38465" y="102573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9" y="141038"/>
                    <a:pt x="64108" y="135268"/>
                    <a:pt x="64108" y="128216"/>
                  </a:cubicBezTo>
                  <a:lnTo>
                    <a:pt x="64108" y="102573"/>
                  </a:lnTo>
                  <a:cubicBezTo>
                    <a:pt x="64108" y="101932"/>
                    <a:pt x="63852" y="101419"/>
                    <a:pt x="63723" y="100906"/>
                  </a:cubicBezTo>
                  <a:cubicBezTo>
                    <a:pt x="85905" y="95264"/>
                    <a:pt x="102573" y="75263"/>
                    <a:pt x="102573" y="51286"/>
                  </a:cubicBezTo>
                  <a:cubicBezTo>
                    <a:pt x="102573" y="22951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5E6BB88-A3A6-4FCC-B3ED-8739474973B8}"/>
                </a:ext>
              </a:extLst>
            </p:cNvPr>
            <p:cNvSpPr/>
            <p:nvPr/>
          </p:nvSpPr>
          <p:spPr>
            <a:xfrm>
              <a:off x="6138311" y="5073798"/>
              <a:ext cx="256432" cy="320540"/>
            </a:xfrm>
            <a:custGeom>
              <a:avLst/>
              <a:gdLst>
                <a:gd name="connsiteX0" fmla="*/ 224763 w 256432"/>
                <a:gd name="connsiteY0" fmla="*/ 89751 h 320540"/>
                <a:gd name="connsiteX1" fmla="*/ 205530 w 256432"/>
                <a:gd name="connsiteY1" fmla="*/ 89751 h 320540"/>
                <a:gd name="connsiteX2" fmla="*/ 205530 w 256432"/>
                <a:gd name="connsiteY2" fmla="*/ 71032 h 320540"/>
                <a:gd name="connsiteX3" fmla="*/ 139756 w 256432"/>
                <a:gd name="connsiteY3" fmla="*/ 0 h 320540"/>
                <a:gd name="connsiteX4" fmla="*/ 117446 w 256432"/>
                <a:gd name="connsiteY4" fmla="*/ 0 h 320540"/>
                <a:gd name="connsiteX5" fmla="*/ 51671 w 256432"/>
                <a:gd name="connsiteY5" fmla="*/ 71032 h 320540"/>
                <a:gd name="connsiteX6" fmla="*/ 51671 w 256432"/>
                <a:gd name="connsiteY6" fmla="*/ 89751 h 320540"/>
                <a:gd name="connsiteX7" fmla="*/ 31669 w 256432"/>
                <a:gd name="connsiteY7" fmla="*/ 89751 h 320540"/>
                <a:gd name="connsiteX8" fmla="*/ 0 w 256432"/>
                <a:gd name="connsiteY8" fmla="*/ 121421 h 320540"/>
                <a:gd name="connsiteX9" fmla="*/ 0 w 256432"/>
                <a:gd name="connsiteY9" fmla="*/ 288871 h 320540"/>
                <a:gd name="connsiteX10" fmla="*/ 31669 w 256432"/>
                <a:gd name="connsiteY10" fmla="*/ 320540 h 320540"/>
                <a:gd name="connsiteX11" fmla="*/ 224763 w 256432"/>
                <a:gd name="connsiteY11" fmla="*/ 320540 h 320540"/>
                <a:gd name="connsiteX12" fmla="*/ 256432 w 256432"/>
                <a:gd name="connsiteY12" fmla="*/ 288871 h 320540"/>
                <a:gd name="connsiteX13" fmla="*/ 256432 w 256432"/>
                <a:gd name="connsiteY13" fmla="*/ 121421 h 320540"/>
                <a:gd name="connsiteX14" fmla="*/ 224763 w 256432"/>
                <a:gd name="connsiteY14" fmla="*/ 89751 h 320540"/>
                <a:gd name="connsiteX15" fmla="*/ 77314 w 256432"/>
                <a:gd name="connsiteY15" fmla="*/ 71032 h 320540"/>
                <a:gd name="connsiteX16" fmla="*/ 117446 w 256432"/>
                <a:gd name="connsiteY16" fmla="*/ 25643 h 320540"/>
                <a:gd name="connsiteX17" fmla="*/ 139756 w 256432"/>
                <a:gd name="connsiteY17" fmla="*/ 25643 h 320540"/>
                <a:gd name="connsiteX18" fmla="*/ 179887 w 256432"/>
                <a:gd name="connsiteY18" fmla="*/ 71032 h 320540"/>
                <a:gd name="connsiteX19" fmla="*/ 179887 w 256432"/>
                <a:gd name="connsiteY19" fmla="*/ 89751 h 320540"/>
                <a:gd name="connsiteX20" fmla="*/ 77314 w 256432"/>
                <a:gd name="connsiteY20" fmla="*/ 89751 h 320540"/>
                <a:gd name="connsiteX21" fmla="*/ 77314 w 256432"/>
                <a:gd name="connsiteY21" fmla="*/ 71032 h 320540"/>
                <a:gd name="connsiteX22" fmla="*/ 230789 w 256432"/>
                <a:gd name="connsiteY22" fmla="*/ 288871 h 320540"/>
                <a:gd name="connsiteX23" fmla="*/ 224763 w 256432"/>
                <a:gd name="connsiteY23" fmla="*/ 294897 h 320540"/>
                <a:gd name="connsiteX24" fmla="*/ 31669 w 256432"/>
                <a:gd name="connsiteY24" fmla="*/ 294897 h 320540"/>
                <a:gd name="connsiteX25" fmla="*/ 25643 w 256432"/>
                <a:gd name="connsiteY25" fmla="*/ 288871 h 320540"/>
                <a:gd name="connsiteX26" fmla="*/ 25643 w 256432"/>
                <a:gd name="connsiteY26" fmla="*/ 121421 h 320540"/>
                <a:gd name="connsiteX27" fmla="*/ 31669 w 256432"/>
                <a:gd name="connsiteY27" fmla="*/ 115394 h 320540"/>
                <a:gd name="connsiteX28" fmla="*/ 64493 w 256432"/>
                <a:gd name="connsiteY28" fmla="*/ 115394 h 320540"/>
                <a:gd name="connsiteX29" fmla="*/ 192709 w 256432"/>
                <a:gd name="connsiteY29" fmla="*/ 115394 h 320540"/>
                <a:gd name="connsiteX30" fmla="*/ 224763 w 256432"/>
                <a:gd name="connsiteY30" fmla="*/ 115394 h 320540"/>
                <a:gd name="connsiteX31" fmla="*/ 230789 w 256432"/>
                <a:gd name="connsiteY31" fmla="*/ 121421 h 320540"/>
                <a:gd name="connsiteX32" fmla="*/ 230789 w 256432"/>
                <a:gd name="connsiteY32" fmla="*/ 28887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224763" y="89751"/>
                  </a:moveTo>
                  <a:lnTo>
                    <a:pt x="205530" y="89751"/>
                  </a:lnTo>
                  <a:lnTo>
                    <a:pt x="205530" y="71032"/>
                  </a:lnTo>
                  <a:cubicBezTo>
                    <a:pt x="205530" y="31798"/>
                    <a:pt x="176041" y="0"/>
                    <a:pt x="139756" y="0"/>
                  </a:cubicBezTo>
                  <a:lnTo>
                    <a:pt x="117446" y="0"/>
                  </a:lnTo>
                  <a:cubicBezTo>
                    <a:pt x="81161" y="0"/>
                    <a:pt x="51671" y="31926"/>
                    <a:pt x="51671" y="71032"/>
                  </a:cubicBezTo>
                  <a:lnTo>
                    <a:pt x="51671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69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7314" y="71032"/>
                  </a:moveTo>
                  <a:cubicBezTo>
                    <a:pt x="77314" y="46030"/>
                    <a:pt x="95265" y="25643"/>
                    <a:pt x="117446" y="25643"/>
                  </a:cubicBezTo>
                  <a:lnTo>
                    <a:pt x="139756" y="25643"/>
                  </a:lnTo>
                  <a:cubicBezTo>
                    <a:pt x="161937" y="25643"/>
                    <a:pt x="179887" y="46030"/>
                    <a:pt x="179887" y="71032"/>
                  </a:cubicBezTo>
                  <a:lnTo>
                    <a:pt x="179887" y="89751"/>
                  </a:lnTo>
                  <a:lnTo>
                    <a:pt x="77314" y="89751"/>
                  </a:lnTo>
                  <a:lnTo>
                    <a:pt x="77314" y="71032"/>
                  </a:lnTo>
                  <a:close/>
                  <a:moveTo>
                    <a:pt x="230789" y="288871"/>
                  </a:moveTo>
                  <a:cubicBezTo>
                    <a:pt x="230789" y="292205"/>
                    <a:pt x="228097" y="294897"/>
                    <a:pt x="224763" y="294897"/>
                  </a:cubicBezTo>
                  <a:lnTo>
                    <a:pt x="31669" y="294897"/>
                  </a:lnTo>
                  <a:cubicBezTo>
                    <a:pt x="28336" y="294897"/>
                    <a:pt x="25643" y="292205"/>
                    <a:pt x="25643" y="288871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64493" y="115394"/>
                  </a:lnTo>
                  <a:lnTo>
                    <a:pt x="192709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288871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219D6E85-9A46-4CBC-9458-C37AADA61884}"/>
              </a:ext>
            </a:extLst>
          </p:cNvPr>
          <p:cNvGrpSpPr/>
          <p:nvPr/>
        </p:nvGrpSpPr>
        <p:grpSpPr>
          <a:xfrm>
            <a:off x="7638439" y="2898868"/>
            <a:ext cx="615437" cy="615437"/>
            <a:chOff x="7638439" y="2898868"/>
            <a:chExt cx="615437" cy="615437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38AC40F-0277-42E7-B72A-49D161F95B95}"/>
                </a:ext>
              </a:extLst>
            </p:cNvPr>
            <p:cNvSpPr/>
            <p:nvPr/>
          </p:nvSpPr>
          <p:spPr>
            <a:xfrm>
              <a:off x="7638439" y="2898868"/>
              <a:ext cx="615437" cy="615437"/>
            </a:xfrm>
            <a:custGeom>
              <a:avLst/>
              <a:gdLst>
                <a:gd name="connsiteX0" fmla="*/ 579665 w 615437"/>
                <a:gd name="connsiteY0" fmla="*/ 0 h 615437"/>
                <a:gd name="connsiteX1" fmla="*/ 35773 w 615437"/>
                <a:gd name="connsiteY1" fmla="*/ 0 h 615437"/>
                <a:gd name="connsiteX2" fmla="*/ 0 w 615437"/>
                <a:gd name="connsiteY2" fmla="*/ 35772 h 615437"/>
                <a:gd name="connsiteX3" fmla="*/ 0 w 615437"/>
                <a:gd name="connsiteY3" fmla="*/ 579665 h 615437"/>
                <a:gd name="connsiteX4" fmla="*/ 35773 w 615437"/>
                <a:gd name="connsiteY4" fmla="*/ 615437 h 615437"/>
                <a:gd name="connsiteX5" fmla="*/ 579665 w 615437"/>
                <a:gd name="connsiteY5" fmla="*/ 615437 h 615437"/>
                <a:gd name="connsiteX6" fmla="*/ 615437 w 615437"/>
                <a:gd name="connsiteY6" fmla="*/ 579665 h 615437"/>
                <a:gd name="connsiteX7" fmla="*/ 615437 w 615437"/>
                <a:gd name="connsiteY7" fmla="*/ 35901 h 615437"/>
                <a:gd name="connsiteX8" fmla="*/ 579665 w 615437"/>
                <a:gd name="connsiteY8" fmla="*/ 0 h 615437"/>
                <a:gd name="connsiteX9" fmla="*/ 35773 w 615437"/>
                <a:gd name="connsiteY9" fmla="*/ 25643 h 615437"/>
                <a:gd name="connsiteX10" fmla="*/ 579665 w 615437"/>
                <a:gd name="connsiteY10" fmla="*/ 25643 h 615437"/>
                <a:gd name="connsiteX11" fmla="*/ 589794 w 615437"/>
                <a:gd name="connsiteY11" fmla="*/ 35772 h 615437"/>
                <a:gd name="connsiteX12" fmla="*/ 589794 w 615437"/>
                <a:gd name="connsiteY12" fmla="*/ 76930 h 615437"/>
                <a:gd name="connsiteX13" fmla="*/ 25643 w 615437"/>
                <a:gd name="connsiteY13" fmla="*/ 76930 h 615437"/>
                <a:gd name="connsiteX14" fmla="*/ 25643 w 615437"/>
                <a:gd name="connsiteY14" fmla="*/ 35772 h 615437"/>
                <a:gd name="connsiteX15" fmla="*/ 35773 w 615437"/>
                <a:gd name="connsiteY15" fmla="*/ 25643 h 615437"/>
                <a:gd name="connsiteX16" fmla="*/ 579665 w 615437"/>
                <a:gd name="connsiteY16" fmla="*/ 589794 h 615437"/>
                <a:gd name="connsiteX17" fmla="*/ 35773 w 615437"/>
                <a:gd name="connsiteY17" fmla="*/ 589794 h 615437"/>
                <a:gd name="connsiteX18" fmla="*/ 25643 w 615437"/>
                <a:gd name="connsiteY18" fmla="*/ 579665 h 615437"/>
                <a:gd name="connsiteX19" fmla="*/ 25643 w 615437"/>
                <a:gd name="connsiteY19" fmla="*/ 102573 h 615437"/>
                <a:gd name="connsiteX20" fmla="*/ 589794 w 615437"/>
                <a:gd name="connsiteY20" fmla="*/ 102573 h 615437"/>
                <a:gd name="connsiteX21" fmla="*/ 589794 w 615437"/>
                <a:gd name="connsiteY21" fmla="*/ 579665 h 615437"/>
                <a:gd name="connsiteX22" fmla="*/ 579665 w 615437"/>
                <a:gd name="connsiteY22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5437" h="615437">
                  <a:moveTo>
                    <a:pt x="579665" y="0"/>
                  </a:moveTo>
                  <a:lnTo>
                    <a:pt x="35773" y="0"/>
                  </a:lnTo>
                  <a:cubicBezTo>
                    <a:pt x="16027" y="0"/>
                    <a:pt x="0" y="16027"/>
                    <a:pt x="0" y="35772"/>
                  </a:cubicBezTo>
                  <a:lnTo>
                    <a:pt x="0" y="579665"/>
                  </a:lnTo>
                  <a:cubicBezTo>
                    <a:pt x="0" y="599410"/>
                    <a:pt x="16027" y="615437"/>
                    <a:pt x="35773" y="615437"/>
                  </a:cubicBezTo>
                  <a:lnTo>
                    <a:pt x="579665" y="615437"/>
                  </a:lnTo>
                  <a:cubicBezTo>
                    <a:pt x="599410" y="615437"/>
                    <a:pt x="615437" y="599410"/>
                    <a:pt x="615437" y="579665"/>
                  </a:cubicBezTo>
                  <a:lnTo>
                    <a:pt x="615437" y="35901"/>
                  </a:lnTo>
                  <a:cubicBezTo>
                    <a:pt x="615437" y="16155"/>
                    <a:pt x="599410" y="0"/>
                    <a:pt x="579665" y="0"/>
                  </a:cubicBezTo>
                  <a:close/>
                  <a:moveTo>
                    <a:pt x="35773" y="25643"/>
                  </a:moveTo>
                  <a:lnTo>
                    <a:pt x="579665" y="25643"/>
                  </a:lnTo>
                  <a:cubicBezTo>
                    <a:pt x="585307" y="25643"/>
                    <a:pt x="589794" y="30259"/>
                    <a:pt x="589794" y="35772"/>
                  </a:cubicBezTo>
                  <a:lnTo>
                    <a:pt x="589794" y="76930"/>
                  </a:lnTo>
                  <a:lnTo>
                    <a:pt x="25643" y="76930"/>
                  </a:lnTo>
                  <a:lnTo>
                    <a:pt x="25643" y="35772"/>
                  </a:lnTo>
                  <a:cubicBezTo>
                    <a:pt x="25643" y="30259"/>
                    <a:pt x="30259" y="25643"/>
                    <a:pt x="35773" y="25643"/>
                  </a:cubicBezTo>
                  <a:close/>
                  <a:moveTo>
                    <a:pt x="579665" y="589794"/>
                  </a:moveTo>
                  <a:lnTo>
                    <a:pt x="35773" y="589794"/>
                  </a:lnTo>
                  <a:cubicBezTo>
                    <a:pt x="30131" y="589794"/>
                    <a:pt x="25643" y="585178"/>
                    <a:pt x="25643" y="579665"/>
                  </a:cubicBezTo>
                  <a:lnTo>
                    <a:pt x="25643" y="102573"/>
                  </a:lnTo>
                  <a:lnTo>
                    <a:pt x="589794" y="102573"/>
                  </a:lnTo>
                  <a:lnTo>
                    <a:pt x="589794" y="579665"/>
                  </a:lnTo>
                  <a:cubicBezTo>
                    <a:pt x="589794" y="585306"/>
                    <a:pt x="585178" y="589794"/>
                    <a:pt x="579665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C99EB9F-39F5-484E-8CEF-5101A2544988}"/>
                </a:ext>
              </a:extLst>
            </p:cNvPr>
            <p:cNvSpPr/>
            <p:nvPr/>
          </p:nvSpPr>
          <p:spPr>
            <a:xfrm>
              <a:off x="7843585" y="3309160"/>
              <a:ext cx="205146" cy="25643"/>
            </a:xfrm>
            <a:custGeom>
              <a:avLst/>
              <a:gdLst>
                <a:gd name="connsiteX0" fmla="*/ 192324 w 205145"/>
                <a:gd name="connsiteY0" fmla="*/ 0 h 25643"/>
                <a:gd name="connsiteX1" fmla="*/ 12822 w 205145"/>
                <a:gd name="connsiteY1" fmla="*/ 0 h 25643"/>
                <a:gd name="connsiteX2" fmla="*/ 0 w 205145"/>
                <a:gd name="connsiteY2" fmla="*/ 12822 h 25643"/>
                <a:gd name="connsiteX3" fmla="*/ 12822 w 205145"/>
                <a:gd name="connsiteY3" fmla="*/ 25643 h 25643"/>
                <a:gd name="connsiteX4" fmla="*/ 192324 w 205145"/>
                <a:gd name="connsiteY4" fmla="*/ 25643 h 25643"/>
                <a:gd name="connsiteX5" fmla="*/ 205146 w 205145"/>
                <a:gd name="connsiteY5" fmla="*/ 12822 h 25643"/>
                <a:gd name="connsiteX6" fmla="*/ 192324 w 205145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92324" y="25643"/>
                  </a:lnTo>
                  <a:cubicBezTo>
                    <a:pt x="199376" y="25643"/>
                    <a:pt x="205146" y="19874"/>
                    <a:pt x="205146" y="12822"/>
                  </a:cubicBezTo>
                  <a:cubicBezTo>
                    <a:pt x="205146" y="5770"/>
                    <a:pt x="199376" y="0"/>
                    <a:pt x="192324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C9C1448-0C6E-46C0-9581-7A4EBA1BB07B}"/>
                </a:ext>
              </a:extLst>
            </p:cNvPr>
            <p:cNvSpPr/>
            <p:nvPr/>
          </p:nvSpPr>
          <p:spPr>
            <a:xfrm>
              <a:off x="7843585" y="3360446"/>
              <a:ext cx="205146" cy="25643"/>
            </a:xfrm>
            <a:custGeom>
              <a:avLst/>
              <a:gdLst>
                <a:gd name="connsiteX0" fmla="*/ 192324 w 205145"/>
                <a:gd name="connsiteY0" fmla="*/ 0 h 25643"/>
                <a:gd name="connsiteX1" fmla="*/ 12822 w 205145"/>
                <a:gd name="connsiteY1" fmla="*/ 0 h 25643"/>
                <a:gd name="connsiteX2" fmla="*/ 0 w 205145"/>
                <a:gd name="connsiteY2" fmla="*/ 12822 h 25643"/>
                <a:gd name="connsiteX3" fmla="*/ 12822 w 205145"/>
                <a:gd name="connsiteY3" fmla="*/ 25643 h 25643"/>
                <a:gd name="connsiteX4" fmla="*/ 192324 w 205145"/>
                <a:gd name="connsiteY4" fmla="*/ 25643 h 25643"/>
                <a:gd name="connsiteX5" fmla="*/ 205146 w 205145"/>
                <a:gd name="connsiteY5" fmla="*/ 12822 h 25643"/>
                <a:gd name="connsiteX6" fmla="*/ 192324 w 205145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92324" y="25643"/>
                  </a:lnTo>
                  <a:cubicBezTo>
                    <a:pt x="199376" y="25643"/>
                    <a:pt x="205146" y="19874"/>
                    <a:pt x="205146" y="12822"/>
                  </a:cubicBezTo>
                  <a:cubicBezTo>
                    <a:pt x="205146" y="5770"/>
                    <a:pt x="199376" y="0"/>
                    <a:pt x="192324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95B9EB9-61C2-40E8-B35C-8901B3F520D8}"/>
                </a:ext>
              </a:extLst>
            </p:cNvPr>
            <p:cNvSpPr/>
            <p:nvPr/>
          </p:nvSpPr>
          <p:spPr>
            <a:xfrm>
              <a:off x="7907693" y="3411733"/>
              <a:ext cx="76930" cy="25643"/>
            </a:xfrm>
            <a:custGeom>
              <a:avLst/>
              <a:gdLst>
                <a:gd name="connsiteX0" fmla="*/ 64108 w 76929"/>
                <a:gd name="connsiteY0" fmla="*/ 0 h 25643"/>
                <a:gd name="connsiteX1" fmla="*/ 12822 w 76929"/>
                <a:gd name="connsiteY1" fmla="*/ 0 h 25643"/>
                <a:gd name="connsiteX2" fmla="*/ 0 w 76929"/>
                <a:gd name="connsiteY2" fmla="*/ 12822 h 25643"/>
                <a:gd name="connsiteX3" fmla="*/ 12822 w 76929"/>
                <a:gd name="connsiteY3" fmla="*/ 25643 h 25643"/>
                <a:gd name="connsiteX4" fmla="*/ 64108 w 76929"/>
                <a:gd name="connsiteY4" fmla="*/ 25643 h 25643"/>
                <a:gd name="connsiteX5" fmla="*/ 76930 w 76929"/>
                <a:gd name="connsiteY5" fmla="*/ 12822 h 25643"/>
                <a:gd name="connsiteX6" fmla="*/ 64108 w 76929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64108" y="25643"/>
                  </a:lnTo>
                  <a:cubicBezTo>
                    <a:pt x="71160" y="25643"/>
                    <a:pt x="76930" y="19874"/>
                    <a:pt x="76930" y="12822"/>
                  </a:cubicBezTo>
                  <a:cubicBezTo>
                    <a:pt x="76930" y="5770"/>
                    <a:pt x="71160" y="0"/>
                    <a:pt x="64108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9678249-4FC9-4820-B1A8-BC49011B31C6}"/>
                </a:ext>
              </a:extLst>
            </p:cNvPr>
            <p:cNvSpPr/>
            <p:nvPr/>
          </p:nvSpPr>
          <p:spPr>
            <a:xfrm>
              <a:off x="7843513" y="3155434"/>
              <a:ext cx="205146" cy="115394"/>
            </a:xfrm>
            <a:custGeom>
              <a:avLst/>
              <a:gdLst>
                <a:gd name="connsiteX0" fmla="*/ 188037 w 205145"/>
                <a:gd name="connsiteY0" fmla="*/ 27561 h 115394"/>
                <a:gd name="connsiteX1" fmla="*/ 173548 w 205145"/>
                <a:gd name="connsiteY1" fmla="*/ 12560 h 115394"/>
                <a:gd name="connsiteX2" fmla="*/ 136494 w 205145"/>
                <a:gd name="connsiteY2" fmla="*/ 636 h 115394"/>
                <a:gd name="connsiteX3" fmla="*/ 120338 w 205145"/>
                <a:gd name="connsiteY3" fmla="*/ 8842 h 115394"/>
                <a:gd name="connsiteX4" fmla="*/ 128544 w 205145"/>
                <a:gd name="connsiteY4" fmla="*/ 24997 h 115394"/>
                <a:gd name="connsiteX5" fmla="*/ 163675 w 205145"/>
                <a:gd name="connsiteY5" fmla="*/ 36408 h 115394"/>
                <a:gd name="connsiteX6" fmla="*/ 178548 w 205145"/>
                <a:gd name="connsiteY6" fmla="*/ 102568 h 115394"/>
                <a:gd name="connsiteX7" fmla="*/ 26741 w 205145"/>
                <a:gd name="connsiteY7" fmla="*/ 102568 h 115394"/>
                <a:gd name="connsiteX8" fmla="*/ 41486 w 205145"/>
                <a:gd name="connsiteY8" fmla="*/ 36408 h 115394"/>
                <a:gd name="connsiteX9" fmla="*/ 76617 w 205145"/>
                <a:gd name="connsiteY9" fmla="*/ 24997 h 115394"/>
                <a:gd name="connsiteX10" fmla="*/ 84822 w 205145"/>
                <a:gd name="connsiteY10" fmla="*/ 8842 h 115394"/>
                <a:gd name="connsiteX11" fmla="*/ 68668 w 205145"/>
                <a:gd name="connsiteY11" fmla="*/ 636 h 115394"/>
                <a:gd name="connsiteX12" fmla="*/ 31356 w 205145"/>
                <a:gd name="connsiteY12" fmla="*/ 12688 h 115394"/>
                <a:gd name="connsiteX13" fmla="*/ 16996 w 205145"/>
                <a:gd name="connsiteY13" fmla="*/ 28074 h 115394"/>
                <a:gd name="connsiteX14" fmla="*/ 712 w 205145"/>
                <a:gd name="connsiteY14" fmla="*/ 101157 h 115394"/>
                <a:gd name="connsiteX15" fmla="*/ 4303 w 205145"/>
                <a:gd name="connsiteY15" fmla="*/ 119236 h 115394"/>
                <a:gd name="connsiteX16" fmla="*/ 22894 w 205145"/>
                <a:gd name="connsiteY16" fmla="*/ 128211 h 115394"/>
                <a:gd name="connsiteX17" fmla="*/ 182267 w 205145"/>
                <a:gd name="connsiteY17" fmla="*/ 128211 h 115394"/>
                <a:gd name="connsiteX18" fmla="*/ 200858 w 205145"/>
                <a:gd name="connsiteY18" fmla="*/ 119236 h 115394"/>
                <a:gd name="connsiteX19" fmla="*/ 204576 w 205145"/>
                <a:gd name="connsiteY19" fmla="*/ 101799 h 115394"/>
                <a:gd name="connsiteX20" fmla="*/ 188037 w 205145"/>
                <a:gd name="connsiteY20" fmla="*/ 2756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8037" y="27561"/>
                  </a:moveTo>
                  <a:cubicBezTo>
                    <a:pt x="186113" y="20638"/>
                    <a:pt x="180857" y="15124"/>
                    <a:pt x="173548" y="12560"/>
                  </a:cubicBezTo>
                  <a:lnTo>
                    <a:pt x="136494" y="636"/>
                  </a:lnTo>
                  <a:cubicBezTo>
                    <a:pt x="129698" y="-1544"/>
                    <a:pt x="122518" y="2175"/>
                    <a:pt x="120338" y="8842"/>
                  </a:cubicBezTo>
                  <a:cubicBezTo>
                    <a:pt x="118159" y="15637"/>
                    <a:pt x="121877" y="22817"/>
                    <a:pt x="128544" y="24997"/>
                  </a:cubicBezTo>
                  <a:lnTo>
                    <a:pt x="163675" y="36408"/>
                  </a:lnTo>
                  <a:lnTo>
                    <a:pt x="178548" y="102568"/>
                  </a:lnTo>
                  <a:lnTo>
                    <a:pt x="26741" y="102568"/>
                  </a:lnTo>
                  <a:lnTo>
                    <a:pt x="41486" y="36408"/>
                  </a:lnTo>
                  <a:lnTo>
                    <a:pt x="76617" y="24997"/>
                  </a:lnTo>
                  <a:cubicBezTo>
                    <a:pt x="83412" y="22817"/>
                    <a:pt x="87002" y="15637"/>
                    <a:pt x="84822" y="8842"/>
                  </a:cubicBezTo>
                  <a:cubicBezTo>
                    <a:pt x="82643" y="2046"/>
                    <a:pt x="75463" y="-1544"/>
                    <a:pt x="68668" y="636"/>
                  </a:cubicBezTo>
                  <a:lnTo>
                    <a:pt x="31356" y="12688"/>
                  </a:lnTo>
                  <a:cubicBezTo>
                    <a:pt x="24305" y="15124"/>
                    <a:pt x="19048" y="20766"/>
                    <a:pt x="16996" y="28074"/>
                  </a:cubicBezTo>
                  <a:lnTo>
                    <a:pt x="712" y="101157"/>
                  </a:lnTo>
                  <a:cubicBezTo>
                    <a:pt x="-954" y="107440"/>
                    <a:pt x="328" y="113979"/>
                    <a:pt x="4303" y="119236"/>
                  </a:cubicBezTo>
                  <a:cubicBezTo>
                    <a:pt x="8534" y="124877"/>
                    <a:pt x="15458" y="128211"/>
                    <a:pt x="22894" y="128211"/>
                  </a:cubicBezTo>
                  <a:lnTo>
                    <a:pt x="182267" y="128211"/>
                  </a:lnTo>
                  <a:cubicBezTo>
                    <a:pt x="189575" y="128211"/>
                    <a:pt x="196499" y="124877"/>
                    <a:pt x="200858" y="119236"/>
                  </a:cubicBezTo>
                  <a:cubicBezTo>
                    <a:pt x="204833" y="113979"/>
                    <a:pt x="206115" y="107440"/>
                    <a:pt x="204576" y="101799"/>
                  </a:cubicBezTo>
                  <a:lnTo>
                    <a:pt x="188037" y="27561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5A25D88-6694-4A57-9FA9-0FC1D09439D4}"/>
                </a:ext>
              </a:extLst>
            </p:cNvPr>
            <p:cNvSpPr/>
            <p:nvPr/>
          </p:nvSpPr>
          <p:spPr>
            <a:xfrm>
              <a:off x="7903589" y="3040034"/>
              <a:ext cx="76930" cy="115394"/>
            </a:xfrm>
            <a:custGeom>
              <a:avLst/>
              <a:gdLst>
                <a:gd name="connsiteX0" fmla="*/ 38594 w 76929"/>
                <a:gd name="connsiteY0" fmla="*/ 114753 h 115394"/>
                <a:gd name="connsiteX1" fmla="*/ 42568 w 76929"/>
                <a:gd name="connsiteY1" fmla="*/ 115394 h 115394"/>
                <a:gd name="connsiteX2" fmla="*/ 46543 w 76929"/>
                <a:gd name="connsiteY2" fmla="*/ 114753 h 115394"/>
                <a:gd name="connsiteX3" fmla="*/ 85393 w 76929"/>
                <a:gd name="connsiteY3" fmla="*/ 52697 h 115394"/>
                <a:gd name="connsiteX4" fmla="*/ 42697 w 76929"/>
                <a:gd name="connsiteY4" fmla="*/ 0 h 115394"/>
                <a:gd name="connsiteX5" fmla="*/ 0 w 76929"/>
                <a:gd name="connsiteY5" fmla="*/ 52697 h 115394"/>
                <a:gd name="connsiteX6" fmla="*/ 38594 w 76929"/>
                <a:gd name="connsiteY6" fmla="*/ 114753 h 115394"/>
                <a:gd name="connsiteX7" fmla="*/ 42568 w 76929"/>
                <a:gd name="connsiteY7" fmla="*/ 25515 h 115394"/>
                <a:gd name="connsiteX8" fmla="*/ 59621 w 76929"/>
                <a:gd name="connsiteY8" fmla="*/ 52569 h 115394"/>
                <a:gd name="connsiteX9" fmla="*/ 42568 w 76929"/>
                <a:gd name="connsiteY9" fmla="*/ 88213 h 115394"/>
                <a:gd name="connsiteX10" fmla="*/ 25515 w 76929"/>
                <a:gd name="connsiteY10" fmla="*/ 52569 h 115394"/>
                <a:gd name="connsiteX11" fmla="*/ 42568 w 76929"/>
                <a:gd name="connsiteY11" fmla="*/ 25515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38594" y="114753"/>
                  </a:moveTo>
                  <a:cubicBezTo>
                    <a:pt x="39876" y="115138"/>
                    <a:pt x="41158" y="115394"/>
                    <a:pt x="42568" y="115394"/>
                  </a:cubicBezTo>
                  <a:cubicBezTo>
                    <a:pt x="43851" y="115394"/>
                    <a:pt x="45261" y="115138"/>
                    <a:pt x="46543" y="114753"/>
                  </a:cubicBezTo>
                  <a:cubicBezTo>
                    <a:pt x="48081" y="114241"/>
                    <a:pt x="85393" y="101675"/>
                    <a:pt x="85393" y="52697"/>
                  </a:cubicBezTo>
                  <a:cubicBezTo>
                    <a:pt x="85393" y="3847"/>
                    <a:pt x="52698" y="0"/>
                    <a:pt x="42697" y="0"/>
                  </a:cubicBezTo>
                  <a:cubicBezTo>
                    <a:pt x="32696" y="0"/>
                    <a:pt x="0" y="3847"/>
                    <a:pt x="0" y="52697"/>
                  </a:cubicBezTo>
                  <a:cubicBezTo>
                    <a:pt x="-128" y="101547"/>
                    <a:pt x="37055" y="114241"/>
                    <a:pt x="38594" y="114753"/>
                  </a:cubicBezTo>
                  <a:close/>
                  <a:moveTo>
                    <a:pt x="42568" y="25515"/>
                  </a:moveTo>
                  <a:cubicBezTo>
                    <a:pt x="47697" y="25515"/>
                    <a:pt x="59621" y="25515"/>
                    <a:pt x="59621" y="52569"/>
                  </a:cubicBezTo>
                  <a:cubicBezTo>
                    <a:pt x="59621" y="74750"/>
                    <a:pt x="48723" y="84494"/>
                    <a:pt x="42568" y="88213"/>
                  </a:cubicBezTo>
                  <a:cubicBezTo>
                    <a:pt x="36286" y="84494"/>
                    <a:pt x="25515" y="74622"/>
                    <a:pt x="25515" y="52569"/>
                  </a:cubicBezTo>
                  <a:cubicBezTo>
                    <a:pt x="25515" y="25515"/>
                    <a:pt x="37440" y="25515"/>
                    <a:pt x="42568" y="25515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D0B31C0-7C5D-4DB2-8CE1-7E73FB368733}"/>
                </a:ext>
              </a:extLst>
            </p:cNvPr>
            <p:cNvSpPr/>
            <p:nvPr/>
          </p:nvSpPr>
          <p:spPr>
            <a:xfrm>
              <a:off x="7702547" y="293733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87CD497-677A-41F0-B3C5-61B8879DB8B4}"/>
                </a:ext>
              </a:extLst>
            </p:cNvPr>
            <p:cNvSpPr/>
            <p:nvPr/>
          </p:nvSpPr>
          <p:spPr>
            <a:xfrm>
              <a:off x="7753834" y="293733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289D02B-D43E-4DCF-9280-DFBC0FDD580D}"/>
                </a:ext>
              </a:extLst>
            </p:cNvPr>
            <p:cNvSpPr/>
            <p:nvPr/>
          </p:nvSpPr>
          <p:spPr>
            <a:xfrm>
              <a:off x="7805120" y="293733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94214F5C-D39B-4E87-866F-D34A77B55B6C}"/>
              </a:ext>
            </a:extLst>
          </p:cNvPr>
          <p:cNvGrpSpPr/>
          <p:nvPr/>
        </p:nvGrpSpPr>
        <p:grpSpPr>
          <a:xfrm>
            <a:off x="5946108" y="3894274"/>
            <a:ext cx="500043" cy="602616"/>
            <a:chOff x="5946108" y="3894274"/>
            <a:chExt cx="500043" cy="6026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59CB709-3395-4494-A5DA-D4A6EAEE1498}"/>
                </a:ext>
              </a:extLst>
            </p:cNvPr>
            <p:cNvSpPr/>
            <p:nvPr/>
          </p:nvSpPr>
          <p:spPr>
            <a:xfrm>
              <a:off x="5946108" y="3894274"/>
              <a:ext cx="500043" cy="602616"/>
            </a:xfrm>
            <a:custGeom>
              <a:avLst/>
              <a:gdLst>
                <a:gd name="connsiteX0" fmla="*/ 511589 w 500042"/>
                <a:gd name="connsiteY0" fmla="*/ 101355 h 602615"/>
                <a:gd name="connsiteX1" fmla="*/ 498768 w 500042"/>
                <a:gd name="connsiteY1" fmla="*/ 89559 h 602615"/>
                <a:gd name="connsiteX2" fmla="*/ 265799 w 500042"/>
                <a:gd name="connsiteY2" fmla="*/ 4039 h 602615"/>
                <a:gd name="connsiteX3" fmla="*/ 246823 w 500042"/>
                <a:gd name="connsiteY3" fmla="*/ 4039 h 602615"/>
                <a:gd name="connsiteX4" fmla="*/ 13855 w 500042"/>
                <a:gd name="connsiteY4" fmla="*/ 89559 h 602615"/>
                <a:gd name="connsiteX5" fmla="*/ 1033 w 500042"/>
                <a:gd name="connsiteY5" fmla="*/ 101355 h 602615"/>
                <a:gd name="connsiteX6" fmla="*/ 251055 w 500042"/>
                <a:gd name="connsiteY6" fmla="*/ 614219 h 602615"/>
                <a:gd name="connsiteX7" fmla="*/ 256311 w 500042"/>
                <a:gd name="connsiteY7" fmla="*/ 615373 h 602615"/>
                <a:gd name="connsiteX8" fmla="*/ 261568 w 500042"/>
                <a:gd name="connsiteY8" fmla="*/ 614219 h 602615"/>
                <a:gd name="connsiteX9" fmla="*/ 511589 w 500042"/>
                <a:gd name="connsiteY9" fmla="*/ 101355 h 602615"/>
                <a:gd name="connsiteX10" fmla="*/ 256311 w 500042"/>
                <a:gd name="connsiteY10" fmla="*/ 588448 h 602615"/>
                <a:gd name="connsiteX11" fmla="*/ 26035 w 500042"/>
                <a:gd name="connsiteY11" fmla="*/ 115202 h 602615"/>
                <a:gd name="connsiteX12" fmla="*/ 256311 w 500042"/>
                <a:gd name="connsiteY12" fmla="*/ 30708 h 602615"/>
                <a:gd name="connsiteX13" fmla="*/ 486587 w 500042"/>
                <a:gd name="connsiteY13" fmla="*/ 115202 h 602615"/>
                <a:gd name="connsiteX14" fmla="*/ 256311 w 500042"/>
                <a:gd name="connsiteY14" fmla="*/ 588448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0042" h="602615">
                  <a:moveTo>
                    <a:pt x="511589" y="101355"/>
                  </a:moveTo>
                  <a:cubicBezTo>
                    <a:pt x="511077" y="94687"/>
                    <a:pt x="505435" y="89559"/>
                    <a:pt x="498768" y="89559"/>
                  </a:cubicBezTo>
                  <a:cubicBezTo>
                    <a:pt x="345678" y="89559"/>
                    <a:pt x="266569" y="4808"/>
                    <a:pt x="265799" y="4039"/>
                  </a:cubicBezTo>
                  <a:cubicBezTo>
                    <a:pt x="260927" y="-1346"/>
                    <a:pt x="251695" y="-1346"/>
                    <a:pt x="246823" y="4039"/>
                  </a:cubicBezTo>
                  <a:cubicBezTo>
                    <a:pt x="246054" y="4936"/>
                    <a:pt x="167714" y="89559"/>
                    <a:pt x="13855" y="89559"/>
                  </a:cubicBezTo>
                  <a:cubicBezTo>
                    <a:pt x="7187" y="89559"/>
                    <a:pt x="1674" y="94687"/>
                    <a:pt x="1033" y="101355"/>
                  </a:cubicBezTo>
                  <a:cubicBezTo>
                    <a:pt x="648" y="105201"/>
                    <a:pt x="-28457" y="489080"/>
                    <a:pt x="251055" y="614219"/>
                  </a:cubicBezTo>
                  <a:cubicBezTo>
                    <a:pt x="252721" y="614988"/>
                    <a:pt x="254516" y="615373"/>
                    <a:pt x="256311" y="615373"/>
                  </a:cubicBezTo>
                  <a:cubicBezTo>
                    <a:pt x="258106" y="615373"/>
                    <a:pt x="259901" y="614988"/>
                    <a:pt x="261568" y="614219"/>
                  </a:cubicBezTo>
                  <a:cubicBezTo>
                    <a:pt x="540951" y="489080"/>
                    <a:pt x="511846" y="105201"/>
                    <a:pt x="511589" y="101355"/>
                  </a:cubicBezTo>
                  <a:close/>
                  <a:moveTo>
                    <a:pt x="256311" y="588448"/>
                  </a:moveTo>
                  <a:cubicBezTo>
                    <a:pt x="25394" y="480490"/>
                    <a:pt x="23727" y="178156"/>
                    <a:pt x="26035" y="115202"/>
                  </a:cubicBezTo>
                  <a:cubicBezTo>
                    <a:pt x="154251" y="111740"/>
                    <a:pt x="230796" y="53787"/>
                    <a:pt x="256311" y="30708"/>
                  </a:cubicBezTo>
                  <a:cubicBezTo>
                    <a:pt x="281826" y="53787"/>
                    <a:pt x="358371" y="111740"/>
                    <a:pt x="486587" y="115202"/>
                  </a:cubicBezTo>
                  <a:cubicBezTo>
                    <a:pt x="488895" y="178156"/>
                    <a:pt x="487228" y="480490"/>
                    <a:pt x="256311" y="58844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D252C1E-1E51-403E-9F2C-C44F82CC8FF5}"/>
                </a:ext>
              </a:extLst>
            </p:cNvPr>
            <p:cNvSpPr/>
            <p:nvPr/>
          </p:nvSpPr>
          <p:spPr>
            <a:xfrm>
              <a:off x="6138407" y="4150610"/>
              <a:ext cx="141038" cy="89751"/>
            </a:xfrm>
            <a:custGeom>
              <a:avLst/>
              <a:gdLst>
                <a:gd name="connsiteX0" fmla="*/ 119017 w 141037"/>
                <a:gd name="connsiteY0" fmla="*/ 3750 h 89751"/>
                <a:gd name="connsiteX1" fmla="*/ 51190 w 141037"/>
                <a:gd name="connsiteY1" fmla="*/ 71577 h 89751"/>
                <a:gd name="connsiteX2" fmla="*/ 21829 w 141037"/>
                <a:gd name="connsiteY2" fmla="*/ 42215 h 89751"/>
                <a:gd name="connsiteX3" fmla="*/ 3750 w 141037"/>
                <a:gd name="connsiteY3" fmla="*/ 42215 h 89751"/>
                <a:gd name="connsiteX4" fmla="*/ 3750 w 141037"/>
                <a:gd name="connsiteY4" fmla="*/ 60294 h 89751"/>
                <a:gd name="connsiteX5" fmla="*/ 42215 w 141037"/>
                <a:gd name="connsiteY5" fmla="*/ 98758 h 89751"/>
                <a:gd name="connsiteX6" fmla="*/ 51319 w 141037"/>
                <a:gd name="connsiteY6" fmla="*/ 102477 h 89751"/>
                <a:gd name="connsiteX7" fmla="*/ 60422 w 141037"/>
                <a:gd name="connsiteY7" fmla="*/ 98758 h 89751"/>
                <a:gd name="connsiteX8" fmla="*/ 137351 w 141037"/>
                <a:gd name="connsiteY8" fmla="*/ 21829 h 89751"/>
                <a:gd name="connsiteX9" fmla="*/ 137351 w 141037"/>
                <a:gd name="connsiteY9" fmla="*/ 3750 h 89751"/>
                <a:gd name="connsiteX10" fmla="*/ 119017 w 141037"/>
                <a:gd name="connsiteY10" fmla="*/ 3750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037" h="89751">
                  <a:moveTo>
                    <a:pt x="119017" y="3750"/>
                  </a:moveTo>
                  <a:lnTo>
                    <a:pt x="51190" y="71577"/>
                  </a:lnTo>
                  <a:lnTo>
                    <a:pt x="21829" y="42215"/>
                  </a:lnTo>
                  <a:cubicBezTo>
                    <a:pt x="16828" y="37215"/>
                    <a:pt x="8751" y="37215"/>
                    <a:pt x="3750" y="42215"/>
                  </a:cubicBezTo>
                  <a:cubicBezTo>
                    <a:pt x="-1250" y="47216"/>
                    <a:pt x="-1250" y="55293"/>
                    <a:pt x="3750" y="60294"/>
                  </a:cubicBezTo>
                  <a:lnTo>
                    <a:pt x="42215" y="98758"/>
                  </a:lnTo>
                  <a:cubicBezTo>
                    <a:pt x="44779" y="101323"/>
                    <a:pt x="47985" y="102477"/>
                    <a:pt x="51319" y="102477"/>
                  </a:cubicBezTo>
                  <a:cubicBezTo>
                    <a:pt x="54652" y="102477"/>
                    <a:pt x="57858" y="101194"/>
                    <a:pt x="60422" y="98758"/>
                  </a:cubicBezTo>
                  <a:lnTo>
                    <a:pt x="137351" y="21829"/>
                  </a:lnTo>
                  <a:cubicBezTo>
                    <a:pt x="142352" y="16828"/>
                    <a:pt x="142352" y="8751"/>
                    <a:pt x="137351" y="3750"/>
                  </a:cubicBezTo>
                  <a:cubicBezTo>
                    <a:pt x="132223" y="-1250"/>
                    <a:pt x="124017" y="-1250"/>
                    <a:pt x="119017" y="3750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875C549-BAB5-4E6A-81AC-FDD4A7221635}"/>
                </a:ext>
              </a:extLst>
            </p:cNvPr>
            <p:cNvSpPr/>
            <p:nvPr/>
          </p:nvSpPr>
          <p:spPr>
            <a:xfrm>
              <a:off x="6048559" y="4035247"/>
              <a:ext cx="307719" cy="307719"/>
            </a:xfrm>
            <a:custGeom>
              <a:avLst/>
              <a:gdLst>
                <a:gd name="connsiteX0" fmla="*/ 153859 w 307718"/>
                <a:gd name="connsiteY0" fmla="*/ 0 h 307718"/>
                <a:gd name="connsiteX1" fmla="*/ 0 w 307718"/>
                <a:gd name="connsiteY1" fmla="*/ 153859 h 307718"/>
                <a:gd name="connsiteX2" fmla="*/ 153859 w 307718"/>
                <a:gd name="connsiteY2" fmla="*/ 307719 h 307718"/>
                <a:gd name="connsiteX3" fmla="*/ 307719 w 307718"/>
                <a:gd name="connsiteY3" fmla="*/ 153859 h 307718"/>
                <a:gd name="connsiteX4" fmla="*/ 153859 w 307718"/>
                <a:gd name="connsiteY4" fmla="*/ 0 h 307718"/>
                <a:gd name="connsiteX5" fmla="*/ 153859 w 307718"/>
                <a:gd name="connsiteY5" fmla="*/ 282075 h 307718"/>
                <a:gd name="connsiteX6" fmla="*/ 25643 w 307718"/>
                <a:gd name="connsiteY6" fmla="*/ 153859 h 307718"/>
                <a:gd name="connsiteX7" fmla="*/ 153859 w 307718"/>
                <a:gd name="connsiteY7" fmla="*/ 25643 h 307718"/>
                <a:gd name="connsiteX8" fmla="*/ 282075 w 307718"/>
                <a:gd name="connsiteY8" fmla="*/ 153859 h 307718"/>
                <a:gd name="connsiteX9" fmla="*/ 153859 w 307718"/>
                <a:gd name="connsiteY9" fmla="*/ 282075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718" h="307718">
                  <a:moveTo>
                    <a:pt x="153859" y="0"/>
                  </a:moveTo>
                  <a:cubicBezTo>
                    <a:pt x="68980" y="0"/>
                    <a:pt x="0" y="68980"/>
                    <a:pt x="0" y="153859"/>
                  </a:cubicBezTo>
                  <a:cubicBezTo>
                    <a:pt x="0" y="238738"/>
                    <a:pt x="68980" y="307719"/>
                    <a:pt x="153859" y="307719"/>
                  </a:cubicBezTo>
                  <a:cubicBezTo>
                    <a:pt x="238739" y="307719"/>
                    <a:pt x="307719" y="238738"/>
                    <a:pt x="307719" y="153859"/>
                  </a:cubicBezTo>
                  <a:cubicBezTo>
                    <a:pt x="307719" y="68980"/>
                    <a:pt x="238739" y="0"/>
                    <a:pt x="153859" y="0"/>
                  </a:cubicBezTo>
                  <a:close/>
                  <a:moveTo>
                    <a:pt x="153859" y="282075"/>
                  </a:moveTo>
                  <a:cubicBezTo>
                    <a:pt x="83213" y="282075"/>
                    <a:pt x="25643" y="224507"/>
                    <a:pt x="25643" y="153859"/>
                  </a:cubicBezTo>
                  <a:cubicBezTo>
                    <a:pt x="25643" y="83212"/>
                    <a:pt x="83213" y="25643"/>
                    <a:pt x="153859" y="25643"/>
                  </a:cubicBezTo>
                  <a:cubicBezTo>
                    <a:pt x="224507" y="25643"/>
                    <a:pt x="282075" y="83212"/>
                    <a:pt x="282075" y="153859"/>
                  </a:cubicBezTo>
                  <a:cubicBezTo>
                    <a:pt x="282075" y="224507"/>
                    <a:pt x="224507" y="282075"/>
                    <a:pt x="153859" y="282075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E166FC47-B2BD-4D22-B538-7546EF0CD23D}"/>
              </a:ext>
            </a:extLst>
          </p:cNvPr>
          <p:cNvGrpSpPr/>
          <p:nvPr/>
        </p:nvGrpSpPr>
        <p:grpSpPr>
          <a:xfrm>
            <a:off x="6766666" y="4843009"/>
            <a:ext cx="602616" cy="615437"/>
            <a:chOff x="6766666" y="4843009"/>
            <a:chExt cx="602616" cy="615437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64D340C-41F5-4202-9734-6709B3E09B77}"/>
                </a:ext>
              </a:extLst>
            </p:cNvPr>
            <p:cNvSpPr/>
            <p:nvPr/>
          </p:nvSpPr>
          <p:spPr>
            <a:xfrm>
              <a:off x="6766666" y="4843009"/>
              <a:ext cx="602616" cy="615437"/>
            </a:xfrm>
            <a:custGeom>
              <a:avLst/>
              <a:gdLst>
                <a:gd name="connsiteX0" fmla="*/ 397373 w 602615"/>
                <a:gd name="connsiteY0" fmla="*/ 0 h 615437"/>
                <a:gd name="connsiteX1" fmla="*/ 179406 w 602615"/>
                <a:gd name="connsiteY1" fmla="*/ 217967 h 615437"/>
                <a:gd name="connsiteX2" fmla="*/ 234667 w 602615"/>
                <a:gd name="connsiteY2" fmla="*/ 362467 h 615437"/>
                <a:gd name="connsiteX3" fmla="*/ 205434 w 602615"/>
                <a:gd name="connsiteY3" fmla="*/ 391700 h 615437"/>
                <a:gd name="connsiteX4" fmla="*/ 143506 w 602615"/>
                <a:gd name="connsiteY4" fmla="*/ 399521 h 615437"/>
                <a:gd name="connsiteX5" fmla="*/ 14905 w 602615"/>
                <a:gd name="connsiteY5" fmla="*/ 528122 h 615437"/>
                <a:gd name="connsiteX6" fmla="*/ 14905 w 602615"/>
                <a:gd name="connsiteY6" fmla="*/ 600436 h 615437"/>
                <a:gd name="connsiteX7" fmla="*/ 51062 w 602615"/>
                <a:gd name="connsiteY7" fmla="*/ 615437 h 615437"/>
                <a:gd name="connsiteX8" fmla="*/ 87219 w 602615"/>
                <a:gd name="connsiteY8" fmla="*/ 600436 h 615437"/>
                <a:gd name="connsiteX9" fmla="*/ 215820 w 602615"/>
                <a:gd name="connsiteY9" fmla="*/ 471835 h 615437"/>
                <a:gd name="connsiteX10" fmla="*/ 223641 w 602615"/>
                <a:gd name="connsiteY10" fmla="*/ 409907 h 615437"/>
                <a:gd name="connsiteX11" fmla="*/ 252874 w 602615"/>
                <a:gd name="connsiteY11" fmla="*/ 380674 h 615437"/>
                <a:gd name="connsiteX12" fmla="*/ 397373 w 602615"/>
                <a:gd name="connsiteY12" fmla="*/ 435935 h 615437"/>
                <a:gd name="connsiteX13" fmla="*/ 615341 w 602615"/>
                <a:gd name="connsiteY13" fmla="*/ 217967 h 615437"/>
                <a:gd name="connsiteX14" fmla="*/ 397373 w 602615"/>
                <a:gd name="connsiteY14" fmla="*/ 0 h 615437"/>
                <a:gd name="connsiteX15" fmla="*/ 69012 w 602615"/>
                <a:gd name="connsiteY15" fmla="*/ 582358 h 615437"/>
                <a:gd name="connsiteX16" fmla="*/ 32984 w 602615"/>
                <a:gd name="connsiteY16" fmla="*/ 582358 h 615437"/>
                <a:gd name="connsiteX17" fmla="*/ 32984 w 602615"/>
                <a:gd name="connsiteY17" fmla="*/ 546329 h 615437"/>
                <a:gd name="connsiteX18" fmla="*/ 126709 w 602615"/>
                <a:gd name="connsiteY18" fmla="*/ 452603 h 615437"/>
                <a:gd name="connsiteX19" fmla="*/ 162738 w 602615"/>
                <a:gd name="connsiteY19" fmla="*/ 488632 h 615437"/>
                <a:gd name="connsiteX20" fmla="*/ 69012 w 602615"/>
                <a:gd name="connsiteY20" fmla="*/ 582358 h 615437"/>
                <a:gd name="connsiteX21" fmla="*/ 197613 w 602615"/>
                <a:gd name="connsiteY21" fmla="*/ 453629 h 615437"/>
                <a:gd name="connsiteX22" fmla="*/ 180817 w 602615"/>
                <a:gd name="connsiteY22" fmla="*/ 470425 h 615437"/>
                <a:gd name="connsiteX23" fmla="*/ 144788 w 602615"/>
                <a:gd name="connsiteY23" fmla="*/ 434396 h 615437"/>
                <a:gd name="connsiteX24" fmla="*/ 161584 w 602615"/>
                <a:gd name="connsiteY24" fmla="*/ 417600 h 615437"/>
                <a:gd name="connsiteX25" fmla="*/ 179663 w 602615"/>
                <a:gd name="connsiteY25" fmla="*/ 410164 h 615437"/>
                <a:gd name="connsiteX26" fmla="*/ 197613 w 602615"/>
                <a:gd name="connsiteY26" fmla="*/ 417600 h 615437"/>
                <a:gd name="connsiteX27" fmla="*/ 197613 w 602615"/>
                <a:gd name="connsiteY27" fmla="*/ 453629 h 615437"/>
                <a:gd name="connsiteX28" fmla="*/ 397373 w 602615"/>
                <a:gd name="connsiteY28" fmla="*/ 410291 h 615437"/>
                <a:gd name="connsiteX29" fmla="*/ 205049 w 602615"/>
                <a:gd name="connsiteY29" fmla="*/ 217967 h 615437"/>
                <a:gd name="connsiteX30" fmla="*/ 397373 w 602615"/>
                <a:gd name="connsiteY30" fmla="*/ 25643 h 615437"/>
                <a:gd name="connsiteX31" fmla="*/ 589698 w 602615"/>
                <a:gd name="connsiteY31" fmla="*/ 217967 h 615437"/>
                <a:gd name="connsiteX32" fmla="*/ 397373 w 602615"/>
                <a:gd name="connsiteY32" fmla="*/ 410291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2615" h="615437">
                  <a:moveTo>
                    <a:pt x="397373" y="0"/>
                  </a:moveTo>
                  <a:cubicBezTo>
                    <a:pt x="277235" y="0"/>
                    <a:pt x="179406" y="97829"/>
                    <a:pt x="179406" y="217967"/>
                  </a:cubicBezTo>
                  <a:cubicBezTo>
                    <a:pt x="179406" y="273485"/>
                    <a:pt x="200434" y="324002"/>
                    <a:pt x="234667" y="362467"/>
                  </a:cubicBezTo>
                  <a:lnTo>
                    <a:pt x="205434" y="391700"/>
                  </a:lnTo>
                  <a:cubicBezTo>
                    <a:pt x="185817" y="380161"/>
                    <a:pt x="160302" y="382725"/>
                    <a:pt x="143506" y="399521"/>
                  </a:cubicBezTo>
                  <a:lnTo>
                    <a:pt x="14905" y="528122"/>
                  </a:lnTo>
                  <a:cubicBezTo>
                    <a:pt x="-4968" y="547996"/>
                    <a:pt x="-4968" y="580435"/>
                    <a:pt x="14905" y="600436"/>
                  </a:cubicBezTo>
                  <a:cubicBezTo>
                    <a:pt x="24906" y="610437"/>
                    <a:pt x="37984" y="615437"/>
                    <a:pt x="51062" y="615437"/>
                  </a:cubicBezTo>
                  <a:cubicBezTo>
                    <a:pt x="64140" y="615437"/>
                    <a:pt x="77218" y="610437"/>
                    <a:pt x="87219" y="600436"/>
                  </a:cubicBezTo>
                  <a:lnTo>
                    <a:pt x="215820" y="471835"/>
                  </a:lnTo>
                  <a:cubicBezTo>
                    <a:pt x="232616" y="455039"/>
                    <a:pt x="235052" y="429524"/>
                    <a:pt x="223641" y="409907"/>
                  </a:cubicBezTo>
                  <a:lnTo>
                    <a:pt x="252874" y="380674"/>
                  </a:lnTo>
                  <a:cubicBezTo>
                    <a:pt x="291339" y="414907"/>
                    <a:pt x="341984" y="435935"/>
                    <a:pt x="397373" y="435935"/>
                  </a:cubicBezTo>
                  <a:cubicBezTo>
                    <a:pt x="517512" y="435935"/>
                    <a:pt x="615341" y="338106"/>
                    <a:pt x="615341" y="217967"/>
                  </a:cubicBezTo>
                  <a:cubicBezTo>
                    <a:pt x="615341" y="97701"/>
                    <a:pt x="517512" y="0"/>
                    <a:pt x="397373" y="0"/>
                  </a:cubicBezTo>
                  <a:close/>
                  <a:moveTo>
                    <a:pt x="69012" y="582358"/>
                  </a:moveTo>
                  <a:cubicBezTo>
                    <a:pt x="59011" y="592230"/>
                    <a:pt x="42856" y="592230"/>
                    <a:pt x="32984" y="582358"/>
                  </a:cubicBezTo>
                  <a:cubicBezTo>
                    <a:pt x="23111" y="572485"/>
                    <a:pt x="23111" y="556201"/>
                    <a:pt x="32984" y="546329"/>
                  </a:cubicBezTo>
                  <a:lnTo>
                    <a:pt x="126709" y="452603"/>
                  </a:lnTo>
                  <a:lnTo>
                    <a:pt x="162738" y="488632"/>
                  </a:lnTo>
                  <a:lnTo>
                    <a:pt x="69012" y="582358"/>
                  </a:lnTo>
                  <a:close/>
                  <a:moveTo>
                    <a:pt x="197613" y="453629"/>
                  </a:moveTo>
                  <a:lnTo>
                    <a:pt x="180817" y="470425"/>
                  </a:lnTo>
                  <a:lnTo>
                    <a:pt x="144788" y="434396"/>
                  </a:lnTo>
                  <a:lnTo>
                    <a:pt x="161584" y="417600"/>
                  </a:lnTo>
                  <a:cubicBezTo>
                    <a:pt x="166584" y="412599"/>
                    <a:pt x="173124" y="410164"/>
                    <a:pt x="179663" y="410164"/>
                  </a:cubicBezTo>
                  <a:cubicBezTo>
                    <a:pt x="186202" y="410164"/>
                    <a:pt x="192741" y="412599"/>
                    <a:pt x="197613" y="417600"/>
                  </a:cubicBezTo>
                  <a:cubicBezTo>
                    <a:pt x="207614" y="427601"/>
                    <a:pt x="207614" y="443756"/>
                    <a:pt x="197613" y="453629"/>
                  </a:cubicBezTo>
                  <a:close/>
                  <a:moveTo>
                    <a:pt x="397373" y="410291"/>
                  </a:moveTo>
                  <a:cubicBezTo>
                    <a:pt x="291339" y="410291"/>
                    <a:pt x="205049" y="324002"/>
                    <a:pt x="205049" y="217967"/>
                  </a:cubicBezTo>
                  <a:cubicBezTo>
                    <a:pt x="205049" y="111933"/>
                    <a:pt x="291339" y="25643"/>
                    <a:pt x="397373" y="25643"/>
                  </a:cubicBezTo>
                  <a:cubicBezTo>
                    <a:pt x="503408" y="25643"/>
                    <a:pt x="589698" y="111933"/>
                    <a:pt x="589698" y="217967"/>
                  </a:cubicBezTo>
                  <a:cubicBezTo>
                    <a:pt x="589698" y="324002"/>
                    <a:pt x="503408" y="410291"/>
                    <a:pt x="397373" y="410291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C46C55E-E79C-40FB-864C-8F14E76BC897}"/>
                </a:ext>
              </a:extLst>
            </p:cNvPr>
            <p:cNvSpPr/>
            <p:nvPr/>
          </p:nvSpPr>
          <p:spPr>
            <a:xfrm>
              <a:off x="7119548" y="5035333"/>
              <a:ext cx="89751" cy="115394"/>
            </a:xfrm>
            <a:custGeom>
              <a:avLst/>
              <a:gdLst>
                <a:gd name="connsiteX0" fmla="*/ 44876 w 89751"/>
                <a:gd name="connsiteY0" fmla="*/ 0 h 115394"/>
                <a:gd name="connsiteX1" fmla="*/ 0 w 89751"/>
                <a:gd name="connsiteY1" fmla="*/ 44876 h 115394"/>
                <a:gd name="connsiteX2" fmla="*/ 31669 w 89751"/>
                <a:gd name="connsiteY2" fmla="*/ 87572 h 115394"/>
                <a:gd name="connsiteX3" fmla="*/ 31669 w 89751"/>
                <a:gd name="connsiteY3" fmla="*/ 102573 h 115394"/>
                <a:gd name="connsiteX4" fmla="*/ 44491 w 89751"/>
                <a:gd name="connsiteY4" fmla="*/ 115394 h 115394"/>
                <a:gd name="connsiteX5" fmla="*/ 57313 w 89751"/>
                <a:gd name="connsiteY5" fmla="*/ 102573 h 115394"/>
                <a:gd name="connsiteX6" fmla="*/ 57313 w 89751"/>
                <a:gd name="connsiteY6" fmla="*/ 87828 h 115394"/>
                <a:gd name="connsiteX7" fmla="*/ 89752 w 89751"/>
                <a:gd name="connsiteY7" fmla="*/ 44876 h 115394"/>
                <a:gd name="connsiteX8" fmla="*/ 44876 w 89751"/>
                <a:gd name="connsiteY8" fmla="*/ 0 h 115394"/>
                <a:gd name="connsiteX9" fmla="*/ 44876 w 89751"/>
                <a:gd name="connsiteY9" fmla="*/ 64108 h 115394"/>
                <a:gd name="connsiteX10" fmla="*/ 25643 w 89751"/>
                <a:gd name="connsiteY10" fmla="*/ 44876 h 115394"/>
                <a:gd name="connsiteX11" fmla="*/ 44876 w 89751"/>
                <a:gd name="connsiteY11" fmla="*/ 25643 h 115394"/>
                <a:gd name="connsiteX12" fmla="*/ 64108 w 89751"/>
                <a:gd name="connsiteY12" fmla="*/ 44876 h 115394"/>
                <a:gd name="connsiteX13" fmla="*/ 44876 w 89751"/>
                <a:gd name="connsiteY13" fmla="*/ 64108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115394">
                  <a:moveTo>
                    <a:pt x="44876" y="0"/>
                  </a:moveTo>
                  <a:cubicBezTo>
                    <a:pt x="20130" y="0"/>
                    <a:pt x="0" y="20130"/>
                    <a:pt x="0" y="44876"/>
                  </a:cubicBezTo>
                  <a:cubicBezTo>
                    <a:pt x="0" y="65006"/>
                    <a:pt x="13463" y="81930"/>
                    <a:pt x="31669" y="87572"/>
                  </a:cubicBezTo>
                  <a:lnTo>
                    <a:pt x="31669" y="102573"/>
                  </a:lnTo>
                  <a:cubicBezTo>
                    <a:pt x="31669" y="109625"/>
                    <a:pt x="37439" y="115394"/>
                    <a:pt x="44491" y="115394"/>
                  </a:cubicBezTo>
                  <a:cubicBezTo>
                    <a:pt x="51543" y="115394"/>
                    <a:pt x="57313" y="109625"/>
                    <a:pt x="57313" y="102573"/>
                  </a:cubicBezTo>
                  <a:lnTo>
                    <a:pt x="57313" y="87828"/>
                  </a:lnTo>
                  <a:cubicBezTo>
                    <a:pt x="76032" y="82443"/>
                    <a:pt x="89752" y="65262"/>
                    <a:pt x="89752" y="44876"/>
                  </a:cubicBezTo>
                  <a:cubicBezTo>
                    <a:pt x="89752" y="20130"/>
                    <a:pt x="69622" y="0"/>
                    <a:pt x="44876" y="0"/>
                  </a:cubicBezTo>
                  <a:close/>
                  <a:moveTo>
                    <a:pt x="44876" y="64108"/>
                  </a:moveTo>
                  <a:cubicBezTo>
                    <a:pt x="34234" y="64108"/>
                    <a:pt x="25643" y="55518"/>
                    <a:pt x="25643" y="44876"/>
                  </a:cubicBezTo>
                  <a:cubicBezTo>
                    <a:pt x="25643" y="34234"/>
                    <a:pt x="34234" y="25643"/>
                    <a:pt x="44876" y="25643"/>
                  </a:cubicBezTo>
                  <a:cubicBezTo>
                    <a:pt x="55518" y="25643"/>
                    <a:pt x="64108" y="34234"/>
                    <a:pt x="64108" y="44876"/>
                  </a:cubicBezTo>
                  <a:cubicBezTo>
                    <a:pt x="64108" y="55389"/>
                    <a:pt x="55518" y="64108"/>
                    <a:pt x="44876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1406BDC-AF86-4E6C-8477-066FD1E2A936}"/>
                </a:ext>
              </a:extLst>
            </p:cNvPr>
            <p:cNvSpPr/>
            <p:nvPr/>
          </p:nvSpPr>
          <p:spPr>
            <a:xfrm>
              <a:off x="7048645" y="4907117"/>
              <a:ext cx="230789" cy="282075"/>
            </a:xfrm>
            <a:custGeom>
              <a:avLst/>
              <a:gdLst>
                <a:gd name="connsiteX0" fmla="*/ 199120 w 230788"/>
                <a:gd name="connsiteY0" fmla="*/ 89751 h 282075"/>
                <a:gd name="connsiteX1" fmla="*/ 192324 w 230788"/>
                <a:gd name="connsiteY1" fmla="*/ 89751 h 282075"/>
                <a:gd name="connsiteX2" fmla="*/ 192324 w 230788"/>
                <a:gd name="connsiteY2" fmla="*/ 71032 h 282075"/>
                <a:gd name="connsiteX3" fmla="*/ 126550 w 230788"/>
                <a:gd name="connsiteY3" fmla="*/ 0 h 282075"/>
                <a:gd name="connsiteX4" fmla="*/ 104240 w 230788"/>
                <a:gd name="connsiteY4" fmla="*/ 0 h 282075"/>
                <a:gd name="connsiteX5" fmla="*/ 38465 w 230788"/>
                <a:gd name="connsiteY5" fmla="*/ 71032 h 282075"/>
                <a:gd name="connsiteX6" fmla="*/ 38465 w 230788"/>
                <a:gd name="connsiteY6" fmla="*/ 89751 h 282075"/>
                <a:gd name="connsiteX7" fmla="*/ 31669 w 230788"/>
                <a:gd name="connsiteY7" fmla="*/ 89751 h 282075"/>
                <a:gd name="connsiteX8" fmla="*/ 0 w 230788"/>
                <a:gd name="connsiteY8" fmla="*/ 121421 h 282075"/>
                <a:gd name="connsiteX9" fmla="*/ 0 w 230788"/>
                <a:gd name="connsiteY9" fmla="*/ 250406 h 282075"/>
                <a:gd name="connsiteX10" fmla="*/ 31669 w 230788"/>
                <a:gd name="connsiteY10" fmla="*/ 282075 h 282075"/>
                <a:gd name="connsiteX11" fmla="*/ 199120 w 230788"/>
                <a:gd name="connsiteY11" fmla="*/ 282075 h 282075"/>
                <a:gd name="connsiteX12" fmla="*/ 230789 w 230788"/>
                <a:gd name="connsiteY12" fmla="*/ 250406 h 282075"/>
                <a:gd name="connsiteX13" fmla="*/ 230789 w 230788"/>
                <a:gd name="connsiteY13" fmla="*/ 121421 h 282075"/>
                <a:gd name="connsiteX14" fmla="*/ 199120 w 230788"/>
                <a:gd name="connsiteY14" fmla="*/ 89751 h 282075"/>
                <a:gd name="connsiteX15" fmla="*/ 64108 w 230788"/>
                <a:gd name="connsiteY15" fmla="*/ 71032 h 282075"/>
                <a:gd name="connsiteX16" fmla="*/ 104240 w 230788"/>
                <a:gd name="connsiteY16" fmla="*/ 25643 h 282075"/>
                <a:gd name="connsiteX17" fmla="*/ 126550 w 230788"/>
                <a:gd name="connsiteY17" fmla="*/ 25643 h 282075"/>
                <a:gd name="connsiteX18" fmla="*/ 166681 w 230788"/>
                <a:gd name="connsiteY18" fmla="*/ 71032 h 282075"/>
                <a:gd name="connsiteX19" fmla="*/ 166681 w 230788"/>
                <a:gd name="connsiteY19" fmla="*/ 89751 h 282075"/>
                <a:gd name="connsiteX20" fmla="*/ 64108 w 230788"/>
                <a:gd name="connsiteY20" fmla="*/ 89751 h 282075"/>
                <a:gd name="connsiteX21" fmla="*/ 64108 w 230788"/>
                <a:gd name="connsiteY21" fmla="*/ 71032 h 282075"/>
                <a:gd name="connsiteX22" fmla="*/ 205146 w 230788"/>
                <a:gd name="connsiteY22" fmla="*/ 250406 h 282075"/>
                <a:gd name="connsiteX23" fmla="*/ 199120 w 230788"/>
                <a:gd name="connsiteY23" fmla="*/ 256432 h 282075"/>
                <a:gd name="connsiteX24" fmla="*/ 31669 w 230788"/>
                <a:gd name="connsiteY24" fmla="*/ 256432 h 282075"/>
                <a:gd name="connsiteX25" fmla="*/ 25643 w 230788"/>
                <a:gd name="connsiteY25" fmla="*/ 250406 h 282075"/>
                <a:gd name="connsiteX26" fmla="*/ 25643 w 230788"/>
                <a:gd name="connsiteY26" fmla="*/ 121421 h 282075"/>
                <a:gd name="connsiteX27" fmla="*/ 31669 w 230788"/>
                <a:gd name="connsiteY27" fmla="*/ 115394 h 282075"/>
                <a:gd name="connsiteX28" fmla="*/ 51286 w 230788"/>
                <a:gd name="connsiteY28" fmla="*/ 115394 h 282075"/>
                <a:gd name="connsiteX29" fmla="*/ 179503 w 230788"/>
                <a:gd name="connsiteY29" fmla="*/ 115394 h 282075"/>
                <a:gd name="connsiteX30" fmla="*/ 199120 w 230788"/>
                <a:gd name="connsiteY30" fmla="*/ 115394 h 282075"/>
                <a:gd name="connsiteX31" fmla="*/ 205146 w 230788"/>
                <a:gd name="connsiteY31" fmla="*/ 121421 h 282075"/>
                <a:gd name="connsiteX32" fmla="*/ 205146 w 230788"/>
                <a:gd name="connsiteY32" fmla="*/ 250406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30788" h="282075">
                  <a:moveTo>
                    <a:pt x="199120" y="89751"/>
                  </a:moveTo>
                  <a:lnTo>
                    <a:pt x="192324" y="89751"/>
                  </a:lnTo>
                  <a:lnTo>
                    <a:pt x="192324" y="71032"/>
                  </a:lnTo>
                  <a:cubicBezTo>
                    <a:pt x="192324" y="31798"/>
                    <a:pt x="162835" y="0"/>
                    <a:pt x="126550" y="0"/>
                  </a:cubicBezTo>
                  <a:lnTo>
                    <a:pt x="104240" y="0"/>
                  </a:lnTo>
                  <a:cubicBezTo>
                    <a:pt x="67955" y="0"/>
                    <a:pt x="38465" y="31926"/>
                    <a:pt x="38465" y="71032"/>
                  </a:cubicBezTo>
                  <a:lnTo>
                    <a:pt x="38465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50406"/>
                  </a:lnTo>
                  <a:cubicBezTo>
                    <a:pt x="0" y="267843"/>
                    <a:pt x="14232" y="282075"/>
                    <a:pt x="31669" y="282075"/>
                  </a:cubicBezTo>
                  <a:lnTo>
                    <a:pt x="199120" y="282075"/>
                  </a:lnTo>
                  <a:cubicBezTo>
                    <a:pt x="216557" y="282075"/>
                    <a:pt x="230789" y="267843"/>
                    <a:pt x="230789" y="250406"/>
                  </a:cubicBezTo>
                  <a:lnTo>
                    <a:pt x="230789" y="121421"/>
                  </a:lnTo>
                  <a:cubicBezTo>
                    <a:pt x="230789" y="103855"/>
                    <a:pt x="216557" y="89751"/>
                    <a:pt x="199120" y="89751"/>
                  </a:cubicBezTo>
                  <a:close/>
                  <a:moveTo>
                    <a:pt x="64108" y="71032"/>
                  </a:moveTo>
                  <a:cubicBezTo>
                    <a:pt x="64108" y="46030"/>
                    <a:pt x="82059" y="25643"/>
                    <a:pt x="104240" y="25643"/>
                  </a:cubicBezTo>
                  <a:lnTo>
                    <a:pt x="126550" y="25643"/>
                  </a:lnTo>
                  <a:cubicBezTo>
                    <a:pt x="148731" y="25643"/>
                    <a:pt x="166681" y="46030"/>
                    <a:pt x="166681" y="71032"/>
                  </a:cubicBezTo>
                  <a:lnTo>
                    <a:pt x="166681" y="89751"/>
                  </a:lnTo>
                  <a:lnTo>
                    <a:pt x="64108" y="89751"/>
                  </a:lnTo>
                  <a:lnTo>
                    <a:pt x="64108" y="71032"/>
                  </a:lnTo>
                  <a:close/>
                  <a:moveTo>
                    <a:pt x="205146" y="250406"/>
                  </a:moveTo>
                  <a:cubicBezTo>
                    <a:pt x="205146" y="253740"/>
                    <a:pt x="202454" y="256432"/>
                    <a:pt x="199120" y="256432"/>
                  </a:cubicBezTo>
                  <a:lnTo>
                    <a:pt x="31669" y="256432"/>
                  </a:lnTo>
                  <a:cubicBezTo>
                    <a:pt x="28336" y="256432"/>
                    <a:pt x="25643" y="253740"/>
                    <a:pt x="25643" y="250406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51286" y="115394"/>
                  </a:lnTo>
                  <a:lnTo>
                    <a:pt x="179503" y="115394"/>
                  </a:lnTo>
                  <a:lnTo>
                    <a:pt x="199120" y="115394"/>
                  </a:lnTo>
                  <a:cubicBezTo>
                    <a:pt x="202454" y="115394"/>
                    <a:pt x="205146" y="118087"/>
                    <a:pt x="205146" y="121421"/>
                  </a:cubicBezTo>
                  <a:lnTo>
                    <a:pt x="205146" y="250406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B85F3DC5-2C81-4035-ACE1-514992C3D68F}"/>
              </a:ext>
            </a:extLst>
          </p:cNvPr>
          <p:cNvGrpSpPr/>
          <p:nvPr/>
        </p:nvGrpSpPr>
        <p:grpSpPr>
          <a:xfrm>
            <a:off x="7664082" y="1988534"/>
            <a:ext cx="564151" cy="615437"/>
            <a:chOff x="7664082" y="1988534"/>
            <a:chExt cx="564151" cy="615437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4A4DF14-0187-4FF7-89EB-C9C06AA18046}"/>
                </a:ext>
              </a:extLst>
            </p:cNvPr>
            <p:cNvSpPr/>
            <p:nvPr/>
          </p:nvSpPr>
          <p:spPr>
            <a:xfrm>
              <a:off x="7664082" y="1988534"/>
              <a:ext cx="564151" cy="615437"/>
            </a:xfrm>
            <a:custGeom>
              <a:avLst/>
              <a:gdLst>
                <a:gd name="connsiteX0" fmla="*/ 549534 w 564150"/>
                <a:gd name="connsiteY0" fmla="*/ 247072 h 615437"/>
                <a:gd name="connsiteX1" fmla="*/ 520942 w 564150"/>
                <a:gd name="connsiteY1" fmla="*/ 248226 h 615437"/>
                <a:gd name="connsiteX2" fmla="*/ 512864 w 564150"/>
                <a:gd name="connsiteY2" fmla="*/ 253611 h 615437"/>
                <a:gd name="connsiteX3" fmla="*/ 512864 w 564150"/>
                <a:gd name="connsiteY3" fmla="*/ 41286 h 615437"/>
                <a:gd name="connsiteX4" fmla="*/ 471579 w 564150"/>
                <a:gd name="connsiteY4" fmla="*/ 0 h 615437"/>
                <a:gd name="connsiteX5" fmla="*/ 282075 w 564150"/>
                <a:gd name="connsiteY5" fmla="*/ 0 h 615437"/>
                <a:gd name="connsiteX6" fmla="*/ 92572 w 564150"/>
                <a:gd name="connsiteY6" fmla="*/ 0 h 615437"/>
                <a:gd name="connsiteX7" fmla="*/ 51286 w 564150"/>
                <a:gd name="connsiteY7" fmla="*/ 41286 h 615437"/>
                <a:gd name="connsiteX8" fmla="*/ 51286 w 564150"/>
                <a:gd name="connsiteY8" fmla="*/ 253611 h 615437"/>
                <a:gd name="connsiteX9" fmla="*/ 43209 w 564150"/>
                <a:gd name="connsiteY9" fmla="*/ 248226 h 615437"/>
                <a:gd name="connsiteX10" fmla="*/ 14617 w 564150"/>
                <a:gd name="connsiteY10" fmla="*/ 247072 h 615437"/>
                <a:gd name="connsiteX11" fmla="*/ 0 w 564150"/>
                <a:gd name="connsiteY11" fmla="*/ 271562 h 615437"/>
                <a:gd name="connsiteX12" fmla="*/ 0 w 564150"/>
                <a:gd name="connsiteY12" fmla="*/ 587614 h 615437"/>
                <a:gd name="connsiteX13" fmla="*/ 27951 w 564150"/>
                <a:gd name="connsiteY13" fmla="*/ 615565 h 615437"/>
                <a:gd name="connsiteX14" fmla="*/ 115394 w 564150"/>
                <a:gd name="connsiteY14" fmla="*/ 615565 h 615437"/>
                <a:gd name="connsiteX15" fmla="*/ 461578 w 564150"/>
                <a:gd name="connsiteY15" fmla="*/ 615565 h 615437"/>
                <a:gd name="connsiteX16" fmla="*/ 536200 w 564150"/>
                <a:gd name="connsiteY16" fmla="*/ 615565 h 615437"/>
                <a:gd name="connsiteX17" fmla="*/ 564151 w 564150"/>
                <a:gd name="connsiteY17" fmla="*/ 587614 h 615437"/>
                <a:gd name="connsiteX18" fmla="*/ 564151 w 564150"/>
                <a:gd name="connsiteY18" fmla="*/ 271562 h 615437"/>
                <a:gd name="connsiteX19" fmla="*/ 549534 w 564150"/>
                <a:gd name="connsiteY19" fmla="*/ 247072 h 615437"/>
                <a:gd name="connsiteX20" fmla="*/ 535046 w 564150"/>
                <a:gd name="connsiteY20" fmla="*/ 269767 h 615437"/>
                <a:gd name="connsiteX21" fmla="*/ 537354 w 564150"/>
                <a:gd name="connsiteY21" fmla="*/ 269638 h 615437"/>
                <a:gd name="connsiteX22" fmla="*/ 538508 w 564150"/>
                <a:gd name="connsiteY22" fmla="*/ 271562 h 615437"/>
                <a:gd name="connsiteX23" fmla="*/ 538508 w 564150"/>
                <a:gd name="connsiteY23" fmla="*/ 574536 h 615437"/>
                <a:gd name="connsiteX24" fmla="*/ 305411 w 564150"/>
                <a:gd name="connsiteY24" fmla="*/ 420933 h 615437"/>
                <a:gd name="connsiteX25" fmla="*/ 535046 w 564150"/>
                <a:gd name="connsiteY25" fmla="*/ 269767 h 615437"/>
                <a:gd name="connsiteX26" fmla="*/ 76930 w 564150"/>
                <a:gd name="connsiteY26" fmla="*/ 269254 h 615437"/>
                <a:gd name="connsiteX27" fmla="*/ 76930 w 564150"/>
                <a:gd name="connsiteY27" fmla="*/ 41286 h 615437"/>
                <a:gd name="connsiteX28" fmla="*/ 92572 w 564150"/>
                <a:gd name="connsiteY28" fmla="*/ 25643 h 615437"/>
                <a:gd name="connsiteX29" fmla="*/ 282075 w 564150"/>
                <a:gd name="connsiteY29" fmla="*/ 25643 h 615437"/>
                <a:gd name="connsiteX30" fmla="*/ 471579 w 564150"/>
                <a:gd name="connsiteY30" fmla="*/ 25643 h 615437"/>
                <a:gd name="connsiteX31" fmla="*/ 487221 w 564150"/>
                <a:gd name="connsiteY31" fmla="*/ 41286 h 615437"/>
                <a:gd name="connsiteX32" fmla="*/ 487221 w 564150"/>
                <a:gd name="connsiteY32" fmla="*/ 269254 h 615437"/>
                <a:gd name="connsiteX33" fmla="*/ 487478 w 564150"/>
                <a:gd name="connsiteY33" fmla="*/ 270280 h 615437"/>
                <a:gd name="connsiteX34" fmla="*/ 282075 w 564150"/>
                <a:gd name="connsiteY34" fmla="*/ 405548 h 615437"/>
                <a:gd name="connsiteX35" fmla="*/ 76674 w 564150"/>
                <a:gd name="connsiteY35" fmla="*/ 270280 h 615437"/>
                <a:gd name="connsiteX36" fmla="*/ 76930 w 564150"/>
                <a:gd name="connsiteY36" fmla="*/ 269254 h 615437"/>
                <a:gd name="connsiteX37" fmla="*/ 26798 w 564150"/>
                <a:gd name="connsiteY37" fmla="*/ 269638 h 615437"/>
                <a:gd name="connsiteX38" fmla="*/ 29105 w 564150"/>
                <a:gd name="connsiteY38" fmla="*/ 269638 h 615437"/>
                <a:gd name="connsiteX39" fmla="*/ 258740 w 564150"/>
                <a:gd name="connsiteY39" fmla="*/ 420933 h 615437"/>
                <a:gd name="connsiteX40" fmla="*/ 25643 w 564150"/>
                <a:gd name="connsiteY40" fmla="*/ 574536 h 615437"/>
                <a:gd name="connsiteX41" fmla="*/ 25643 w 564150"/>
                <a:gd name="connsiteY41" fmla="*/ 271562 h 615437"/>
                <a:gd name="connsiteX42" fmla="*/ 26798 w 564150"/>
                <a:gd name="connsiteY42" fmla="*/ 269638 h 615437"/>
                <a:gd name="connsiteX43" fmla="*/ 115394 w 564150"/>
                <a:gd name="connsiteY43" fmla="*/ 589794 h 615437"/>
                <a:gd name="connsiteX44" fmla="*/ 48979 w 564150"/>
                <a:gd name="connsiteY44" fmla="*/ 589794 h 615437"/>
                <a:gd name="connsiteX45" fmla="*/ 282075 w 564150"/>
                <a:gd name="connsiteY45" fmla="*/ 436319 h 615437"/>
                <a:gd name="connsiteX46" fmla="*/ 515172 w 564150"/>
                <a:gd name="connsiteY46" fmla="*/ 589922 h 615437"/>
                <a:gd name="connsiteX47" fmla="*/ 461578 w 564150"/>
                <a:gd name="connsiteY47" fmla="*/ 589922 h 615437"/>
                <a:gd name="connsiteX48" fmla="*/ 115394 w 564150"/>
                <a:gd name="connsiteY48" fmla="*/ 589922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64150" h="615437">
                  <a:moveTo>
                    <a:pt x="549534" y="247072"/>
                  </a:moveTo>
                  <a:cubicBezTo>
                    <a:pt x="540560" y="242200"/>
                    <a:pt x="529532" y="242585"/>
                    <a:pt x="520942" y="248226"/>
                  </a:cubicBezTo>
                  <a:lnTo>
                    <a:pt x="512864" y="253611"/>
                  </a:lnTo>
                  <a:lnTo>
                    <a:pt x="512864" y="41286"/>
                  </a:lnTo>
                  <a:cubicBezTo>
                    <a:pt x="512864" y="18591"/>
                    <a:pt x="494401" y="0"/>
                    <a:pt x="471579" y="0"/>
                  </a:cubicBezTo>
                  <a:lnTo>
                    <a:pt x="282075" y="0"/>
                  </a:lnTo>
                  <a:lnTo>
                    <a:pt x="92572" y="0"/>
                  </a:lnTo>
                  <a:cubicBezTo>
                    <a:pt x="69878" y="0"/>
                    <a:pt x="51286" y="18463"/>
                    <a:pt x="51286" y="41286"/>
                  </a:cubicBezTo>
                  <a:lnTo>
                    <a:pt x="51286" y="253611"/>
                  </a:lnTo>
                  <a:lnTo>
                    <a:pt x="43209" y="248226"/>
                  </a:lnTo>
                  <a:cubicBezTo>
                    <a:pt x="34619" y="242585"/>
                    <a:pt x="23720" y="242200"/>
                    <a:pt x="14617" y="247072"/>
                  </a:cubicBezTo>
                  <a:cubicBezTo>
                    <a:pt x="5642" y="251945"/>
                    <a:pt x="0" y="261304"/>
                    <a:pt x="0" y="271562"/>
                  </a:cubicBezTo>
                  <a:lnTo>
                    <a:pt x="0" y="587614"/>
                  </a:lnTo>
                  <a:cubicBezTo>
                    <a:pt x="0" y="603000"/>
                    <a:pt x="12566" y="615565"/>
                    <a:pt x="27951" y="615565"/>
                  </a:cubicBezTo>
                  <a:lnTo>
                    <a:pt x="115394" y="615565"/>
                  </a:lnTo>
                  <a:lnTo>
                    <a:pt x="461578" y="615565"/>
                  </a:lnTo>
                  <a:lnTo>
                    <a:pt x="536200" y="615565"/>
                  </a:lnTo>
                  <a:cubicBezTo>
                    <a:pt x="551586" y="615565"/>
                    <a:pt x="564151" y="603000"/>
                    <a:pt x="564151" y="587614"/>
                  </a:cubicBezTo>
                  <a:lnTo>
                    <a:pt x="564151" y="271562"/>
                  </a:lnTo>
                  <a:cubicBezTo>
                    <a:pt x="564151" y="261304"/>
                    <a:pt x="558509" y="251945"/>
                    <a:pt x="549534" y="247072"/>
                  </a:cubicBezTo>
                  <a:close/>
                  <a:moveTo>
                    <a:pt x="535046" y="269767"/>
                  </a:moveTo>
                  <a:cubicBezTo>
                    <a:pt x="535816" y="269254"/>
                    <a:pt x="536585" y="269254"/>
                    <a:pt x="537354" y="269638"/>
                  </a:cubicBezTo>
                  <a:cubicBezTo>
                    <a:pt x="538123" y="270023"/>
                    <a:pt x="538508" y="270792"/>
                    <a:pt x="538508" y="271562"/>
                  </a:cubicBezTo>
                  <a:lnTo>
                    <a:pt x="538508" y="574536"/>
                  </a:lnTo>
                  <a:lnTo>
                    <a:pt x="305411" y="420933"/>
                  </a:lnTo>
                  <a:lnTo>
                    <a:pt x="535046" y="269767"/>
                  </a:lnTo>
                  <a:close/>
                  <a:moveTo>
                    <a:pt x="76930" y="269254"/>
                  </a:moveTo>
                  <a:lnTo>
                    <a:pt x="76930" y="41286"/>
                  </a:lnTo>
                  <a:cubicBezTo>
                    <a:pt x="76930" y="32695"/>
                    <a:pt x="83981" y="25643"/>
                    <a:pt x="92572" y="25643"/>
                  </a:cubicBezTo>
                  <a:lnTo>
                    <a:pt x="282075" y="25643"/>
                  </a:lnTo>
                  <a:lnTo>
                    <a:pt x="471579" y="25643"/>
                  </a:lnTo>
                  <a:cubicBezTo>
                    <a:pt x="480169" y="25643"/>
                    <a:pt x="487221" y="32695"/>
                    <a:pt x="487221" y="41286"/>
                  </a:cubicBezTo>
                  <a:lnTo>
                    <a:pt x="487221" y="269254"/>
                  </a:lnTo>
                  <a:cubicBezTo>
                    <a:pt x="487221" y="269638"/>
                    <a:pt x="487350" y="269895"/>
                    <a:pt x="487478" y="270280"/>
                  </a:cubicBezTo>
                  <a:lnTo>
                    <a:pt x="282075" y="405548"/>
                  </a:lnTo>
                  <a:lnTo>
                    <a:pt x="76674" y="270280"/>
                  </a:lnTo>
                  <a:cubicBezTo>
                    <a:pt x="76801" y="270023"/>
                    <a:pt x="76930" y="269638"/>
                    <a:pt x="76930" y="269254"/>
                  </a:cubicBezTo>
                  <a:close/>
                  <a:moveTo>
                    <a:pt x="26798" y="269638"/>
                  </a:moveTo>
                  <a:cubicBezTo>
                    <a:pt x="27567" y="269254"/>
                    <a:pt x="28336" y="269254"/>
                    <a:pt x="29105" y="269638"/>
                  </a:cubicBezTo>
                  <a:lnTo>
                    <a:pt x="258740" y="420933"/>
                  </a:lnTo>
                  <a:lnTo>
                    <a:pt x="25643" y="574536"/>
                  </a:lnTo>
                  <a:lnTo>
                    <a:pt x="25643" y="271562"/>
                  </a:lnTo>
                  <a:cubicBezTo>
                    <a:pt x="25643" y="270664"/>
                    <a:pt x="26028" y="270023"/>
                    <a:pt x="26798" y="269638"/>
                  </a:cubicBezTo>
                  <a:close/>
                  <a:moveTo>
                    <a:pt x="115394" y="589794"/>
                  </a:moveTo>
                  <a:lnTo>
                    <a:pt x="48979" y="589794"/>
                  </a:lnTo>
                  <a:lnTo>
                    <a:pt x="282075" y="436319"/>
                  </a:lnTo>
                  <a:lnTo>
                    <a:pt x="515172" y="589922"/>
                  </a:lnTo>
                  <a:lnTo>
                    <a:pt x="461578" y="589922"/>
                  </a:lnTo>
                  <a:lnTo>
                    <a:pt x="115394" y="58992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4637933-B863-4993-81D5-07600D83D437}"/>
                </a:ext>
              </a:extLst>
            </p:cNvPr>
            <p:cNvSpPr/>
            <p:nvPr/>
          </p:nvSpPr>
          <p:spPr>
            <a:xfrm>
              <a:off x="7901667" y="2155215"/>
              <a:ext cx="89751" cy="115394"/>
            </a:xfrm>
            <a:custGeom>
              <a:avLst/>
              <a:gdLst>
                <a:gd name="connsiteX0" fmla="*/ 31669 w 89751"/>
                <a:gd name="connsiteY0" fmla="*/ 87572 h 115394"/>
                <a:gd name="connsiteX1" fmla="*/ 31669 w 89751"/>
                <a:gd name="connsiteY1" fmla="*/ 102573 h 115394"/>
                <a:gd name="connsiteX2" fmla="*/ 44491 w 89751"/>
                <a:gd name="connsiteY2" fmla="*/ 115394 h 115394"/>
                <a:gd name="connsiteX3" fmla="*/ 57312 w 89751"/>
                <a:gd name="connsiteY3" fmla="*/ 102573 h 115394"/>
                <a:gd name="connsiteX4" fmla="*/ 57312 w 89751"/>
                <a:gd name="connsiteY4" fmla="*/ 87828 h 115394"/>
                <a:gd name="connsiteX5" fmla="*/ 89751 w 89751"/>
                <a:gd name="connsiteY5" fmla="*/ 44876 h 115394"/>
                <a:gd name="connsiteX6" fmla="*/ 44876 w 89751"/>
                <a:gd name="connsiteY6" fmla="*/ 0 h 115394"/>
                <a:gd name="connsiteX7" fmla="*/ 0 w 89751"/>
                <a:gd name="connsiteY7" fmla="*/ 44876 h 115394"/>
                <a:gd name="connsiteX8" fmla="*/ 31669 w 89751"/>
                <a:gd name="connsiteY8" fmla="*/ 87572 h 115394"/>
                <a:gd name="connsiteX9" fmla="*/ 44876 w 89751"/>
                <a:gd name="connsiteY9" fmla="*/ 25643 h 115394"/>
                <a:gd name="connsiteX10" fmla="*/ 64108 w 89751"/>
                <a:gd name="connsiteY10" fmla="*/ 44876 h 115394"/>
                <a:gd name="connsiteX11" fmla="*/ 44876 w 89751"/>
                <a:gd name="connsiteY11" fmla="*/ 64108 h 115394"/>
                <a:gd name="connsiteX12" fmla="*/ 25643 w 89751"/>
                <a:gd name="connsiteY12" fmla="*/ 44876 h 115394"/>
                <a:gd name="connsiteX13" fmla="*/ 44876 w 89751"/>
                <a:gd name="connsiteY13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115394">
                  <a:moveTo>
                    <a:pt x="31669" y="87572"/>
                  </a:moveTo>
                  <a:lnTo>
                    <a:pt x="31669" y="102573"/>
                  </a:lnTo>
                  <a:cubicBezTo>
                    <a:pt x="31669" y="109625"/>
                    <a:pt x="37439" y="115394"/>
                    <a:pt x="44491" y="115394"/>
                  </a:cubicBezTo>
                  <a:cubicBezTo>
                    <a:pt x="51542" y="115394"/>
                    <a:pt x="57312" y="109625"/>
                    <a:pt x="57312" y="102573"/>
                  </a:cubicBezTo>
                  <a:lnTo>
                    <a:pt x="57312" y="87828"/>
                  </a:lnTo>
                  <a:cubicBezTo>
                    <a:pt x="76032" y="82443"/>
                    <a:pt x="89751" y="65262"/>
                    <a:pt x="89751" y="44876"/>
                  </a:cubicBezTo>
                  <a:cubicBezTo>
                    <a:pt x="89751" y="20130"/>
                    <a:pt x="69621" y="0"/>
                    <a:pt x="44876" y="0"/>
                  </a:cubicBezTo>
                  <a:cubicBezTo>
                    <a:pt x="20130" y="0"/>
                    <a:pt x="0" y="20130"/>
                    <a:pt x="0" y="44876"/>
                  </a:cubicBezTo>
                  <a:cubicBezTo>
                    <a:pt x="0" y="65006"/>
                    <a:pt x="13334" y="81930"/>
                    <a:pt x="31669" y="87572"/>
                  </a:cubicBezTo>
                  <a:close/>
                  <a:moveTo>
                    <a:pt x="44876" y="25643"/>
                  </a:moveTo>
                  <a:cubicBezTo>
                    <a:pt x="55517" y="25643"/>
                    <a:pt x="64108" y="34234"/>
                    <a:pt x="64108" y="44876"/>
                  </a:cubicBezTo>
                  <a:cubicBezTo>
                    <a:pt x="64108" y="55518"/>
                    <a:pt x="55517" y="64108"/>
                    <a:pt x="44876" y="64108"/>
                  </a:cubicBezTo>
                  <a:cubicBezTo>
                    <a:pt x="34233" y="64108"/>
                    <a:pt x="25643" y="55518"/>
                    <a:pt x="25643" y="44876"/>
                  </a:cubicBezTo>
                  <a:cubicBezTo>
                    <a:pt x="25643" y="34362"/>
                    <a:pt x="34233" y="25643"/>
                    <a:pt x="44876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78BD46F-02D0-4697-9B4C-ECFDCFD53692}"/>
                </a:ext>
              </a:extLst>
            </p:cNvPr>
            <p:cNvSpPr/>
            <p:nvPr/>
          </p:nvSpPr>
          <p:spPr>
            <a:xfrm>
              <a:off x="7830763" y="2039820"/>
              <a:ext cx="230789" cy="269254"/>
            </a:xfrm>
            <a:custGeom>
              <a:avLst/>
              <a:gdLst>
                <a:gd name="connsiteX0" fmla="*/ 199120 w 230788"/>
                <a:gd name="connsiteY0" fmla="*/ 269254 h 269253"/>
                <a:gd name="connsiteX1" fmla="*/ 230789 w 230788"/>
                <a:gd name="connsiteY1" fmla="*/ 237584 h 269253"/>
                <a:gd name="connsiteX2" fmla="*/ 230789 w 230788"/>
                <a:gd name="connsiteY2" fmla="*/ 108599 h 269253"/>
                <a:gd name="connsiteX3" fmla="*/ 199120 w 230788"/>
                <a:gd name="connsiteY3" fmla="*/ 76930 h 269253"/>
                <a:gd name="connsiteX4" fmla="*/ 192324 w 230788"/>
                <a:gd name="connsiteY4" fmla="*/ 76930 h 269253"/>
                <a:gd name="connsiteX5" fmla="*/ 192324 w 230788"/>
                <a:gd name="connsiteY5" fmla="*/ 71032 h 269253"/>
                <a:gd name="connsiteX6" fmla="*/ 126549 w 230788"/>
                <a:gd name="connsiteY6" fmla="*/ 0 h 269253"/>
                <a:gd name="connsiteX7" fmla="*/ 104240 w 230788"/>
                <a:gd name="connsiteY7" fmla="*/ 0 h 269253"/>
                <a:gd name="connsiteX8" fmla="*/ 38465 w 230788"/>
                <a:gd name="connsiteY8" fmla="*/ 71032 h 269253"/>
                <a:gd name="connsiteX9" fmla="*/ 38465 w 230788"/>
                <a:gd name="connsiteY9" fmla="*/ 76930 h 269253"/>
                <a:gd name="connsiteX10" fmla="*/ 31670 w 230788"/>
                <a:gd name="connsiteY10" fmla="*/ 76930 h 269253"/>
                <a:gd name="connsiteX11" fmla="*/ 0 w 230788"/>
                <a:gd name="connsiteY11" fmla="*/ 108599 h 269253"/>
                <a:gd name="connsiteX12" fmla="*/ 0 w 230788"/>
                <a:gd name="connsiteY12" fmla="*/ 237584 h 269253"/>
                <a:gd name="connsiteX13" fmla="*/ 31670 w 230788"/>
                <a:gd name="connsiteY13" fmla="*/ 269254 h 269253"/>
                <a:gd name="connsiteX14" fmla="*/ 199120 w 230788"/>
                <a:gd name="connsiteY14" fmla="*/ 269254 h 269253"/>
                <a:gd name="connsiteX15" fmla="*/ 64108 w 230788"/>
                <a:gd name="connsiteY15" fmla="*/ 71160 h 269253"/>
                <a:gd name="connsiteX16" fmla="*/ 104240 w 230788"/>
                <a:gd name="connsiteY16" fmla="*/ 25771 h 269253"/>
                <a:gd name="connsiteX17" fmla="*/ 126549 w 230788"/>
                <a:gd name="connsiteY17" fmla="*/ 25771 h 269253"/>
                <a:gd name="connsiteX18" fmla="*/ 166681 w 230788"/>
                <a:gd name="connsiteY18" fmla="*/ 71160 h 269253"/>
                <a:gd name="connsiteX19" fmla="*/ 166681 w 230788"/>
                <a:gd name="connsiteY19" fmla="*/ 77058 h 269253"/>
                <a:gd name="connsiteX20" fmla="*/ 64108 w 230788"/>
                <a:gd name="connsiteY20" fmla="*/ 77058 h 269253"/>
                <a:gd name="connsiteX21" fmla="*/ 64108 w 230788"/>
                <a:gd name="connsiteY21" fmla="*/ 71160 h 269253"/>
                <a:gd name="connsiteX22" fmla="*/ 25643 w 230788"/>
                <a:gd name="connsiteY22" fmla="*/ 237713 h 269253"/>
                <a:gd name="connsiteX23" fmla="*/ 25643 w 230788"/>
                <a:gd name="connsiteY23" fmla="*/ 108599 h 269253"/>
                <a:gd name="connsiteX24" fmla="*/ 31670 w 230788"/>
                <a:gd name="connsiteY24" fmla="*/ 102573 h 269253"/>
                <a:gd name="connsiteX25" fmla="*/ 51286 w 230788"/>
                <a:gd name="connsiteY25" fmla="*/ 102573 h 269253"/>
                <a:gd name="connsiteX26" fmla="*/ 179503 w 230788"/>
                <a:gd name="connsiteY26" fmla="*/ 102573 h 269253"/>
                <a:gd name="connsiteX27" fmla="*/ 199120 w 230788"/>
                <a:gd name="connsiteY27" fmla="*/ 102573 h 269253"/>
                <a:gd name="connsiteX28" fmla="*/ 205146 w 230788"/>
                <a:gd name="connsiteY28" fmla="*/ 108599 h 269253"/>
                <a:gd name="connsiteX29" fmla="*/ 205146 w 230788"/>
                <a:gd name="connsiteY29" fmla="*/ 237584 h 269253"/>
                <a:gd name="connsiteX30" fmla="*/ 199120 w 230788"/>
                <a:gd name="connsiteY30" fmla="*/ 243611 h 269253"/>
                <a:gd name="connsiteX31" fmla="*/ 31670 w 230788"/>
                <a:gd name="connsiteY31" fmla="*/ 243611 h 269253"/>
                <a:gd name="connsiteX32" fmla="*/ 25643 w 230788"/>
                <a:gd name="connsiteY32" fmla="*/ 237713 h 26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30788" h="269253">
                  <a:moveTo>
                    <a:pt x="199120" y="269254"/>
                  </a:moveTo>
                  <a:cubicBezTo>
                    <a:pt x="216557" y="269254"/>
                    <a:pt x="230789" y="255022"/>
                    <a:pt x="230789" y="237584"/>
                  </a:cubicBezTo>
                  <a:lnTo>
                    <a:pt x="230789" y="108599"/>
                  </a:lnTo>
                  <a:cubicBezTo>
                    <a:pt x="230789" y="91162"/>
                    <a:pt x="216557" y="76930"/>
                    <a:pt x="199120" y="76930"/>
                  </a:cubicBezTo>
                  <a:lnTo>
                    <a:pt x="192324" y="76930"/>
                  </a:lnTo>
                  <a:lnTo>
                    <a:pt x="192324" y="71032"/>
                  </a:lnTo>
                  <a:cubicBezTo>
                    <a:pt x="192324" y="31798"/>
                    <a:pt x="162835" y="0"/>
                    <a:pt x="126549" y="0"/>
                  </a:cubicBezTo>
                  <a:lnTo>
                    <a:pt x="104240" y="0"/>
                  </a:lnTo>
                  <a:cubicBezTo>
                    <a:pt x="67954" y="0"/>
                    <a:pt x="38465" y="31926"/>
                    <a:pt x="38465" y="71032"/>
                  </a:cubicBezTo>
                  <a:lnTo>
                    <a:pt x="38465" y="76930"/>
                  </a:lnTo>
                  <a:lnTo>
                    <a:pt x="31670" y="76930"/>
                  </a:lnTo>
                  <a:cubicBezTo>
                    <a:pt x="14232" y="76930"/>
                    <a:pt x="0" y="91162"/>
                    <a:pt x="0" y="108599"/>
                  </a:cubicBezTo>
                  <a:lnTo>
                    <a:pt x="0" y="237584"/>
                  </a:lnTo>
                  <a:cubicBezTo>
                    <a:pt x="0" y="255022"/>
                    <a:pt x="14232" y="269254"/>
                    <a:pt x="31670" y="269254"/>
                  </a:cubicBezTo>
                  <a:lnTo>
                    <a:pt x="199120" y="269254"/>
                  </a:lnTo>
                  <a:close/>
                  <a:moveTo>
                    <a:pt x="64108" y="71160"/>
                  </a:moveTo>
                  <a:cubicBezTo>
                    <a:pt x="64108" y="46158"/>
                    <a:pt x="82059" y="25771"/>
                    <a:pt x="104240" y="25771"/>
                  </a:cubicBezTo>
                  <a:lnTo>
                    <a:pt x="126549" y="25771"/>
                  </a:lnTo>
                  <a:cubicBezTo>
                    <a:pt x="148731" y="25771"/>
                    <a:pt x="166681" y="46158"/>
                    <a:pt x="166681" y="71160"/>
                  </a:cubicBezTo>
                  <a:lnTo>
                    <a:pt x="166681" y="77058"/>
                  </a:lnTo>
                  <a:lnTo>
                    <a:pt x="64108" y="77058"/>
                  </a:lnTo>
                  <a:lnTo>
                    <a:pt x="64108" y="71160"/>
                  </a:lnTo>
                  <a:close/>
                  <a:moveTo>
                    <a:pt x="25643" y="237713"/>
                  </a:moveTo>
                  <a:lnTo>
                    <a:pt x="25643" y="108599"/>
                  </a:lnTo>
                  <a:cubicBezTo>
                    <a:pt x="25643" y="105265"/>
                    <a:pt x="28336" y="102573"/>
                    <a:pt x="31670" y="102573"/>
                  </a:cubicBezTo>
                  <a:lnTo>
                    <a:pt x="51286" y="102573"/>
                  </a:lnTo>
                  <a:lnTo>
                    <a:pt x="179503" y="102573"/>
                  </a:lnTo>
                  <a:lnTo>
                    <a:pt x="199120" y="102573"/>
                  </a:lnTo>
                  <a:cubicBezTo>
                    <a:pt x="202454" y="102573"/>
                    <a:pt x="205146" y="105265"/>
                    <a:pt x="205146" y="108599"/>
                  </a:cubicBezTo>
                  <a:lnTo>
                    <a:pt x="205146" y="237584"/>
                  </a:lnTo>
                  <a:cubicBezTo>
                    <a:pt x="205146" y="240918"/>
                    <a:pt x="202454" y="243611"/>
                    <a:pt x="199120" y="243611"/>
                  </a:cubicBezTo>
                  <a:lnTo>
                    <a:pt x="31670" y="243611"/>
                  </a:lnTo>
                  <a:cubicBezTo>
                    <a:pt x="28336" y="243611"/>
                    <a:pt x="25643" y="240918"/>
                    <a:pt x="25643" y="23771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C4E5D0-3DC2-4FBE-A3E3-02D31301DB56}"/>
                </a:ext>
              </a:extLst>
            </p:cNvPr>
            <p:cNvSpPr/>
            <p:nvPr/>
          </p:nvSpPr>
          <p:spPr>
            <a:xfrm>
              <a:off x="8087195" y="2360361"/>
              <a:ext cx="89751" cy="25643"/>
            </a:xfrm>
            <a:custGeom>
              <a:avLst/>
              <a:gdLst>
                <a:gd name="connsiteX0" fmla="*/ 12822 w 89751"/>
                <a:gd name="connsiteY0" fmla="*/ 25643 h 25643"/>
                <a:gd name="connsiteX1" fmla="*/ 76930 w 89751"/>
                <a:gd name="connsiteY1" fmla="*/ 25643 h 25643"/>
                <a:gd name="connsiteX2" fmla="*/ 89751 w 89751"/>
                <a:gd name="connsiteY2" fmla="*/ 12822 h 25643"/>
                <a:gd name="connsiteX3" fmla="*/ 76930 w 89751"/>
                <a:gd name="connsiteY3" fmla="*/ 0 h 25643"/>
                <a:gd name="connsiteX4" fmla="*/ 12822 w 89751"/>
                <a:gd name="connsiteY4" fmla="*/ 0 h 25643"/>
                <a:gd name="connsiteX5" fmla="*/ 0 w 89751"/>
                <a:gd name="connsiteY5" fmla="*/ 12822 h 25643"/>
                <a:gd name="connsiteX6" fmla="*/ 12822 w 89751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12822" y="25643"/>
                  </a:moveTo>
                  <a:lnTo>
                    <a:pt x="76930" y="25643"/>
                  </a:lnTo>
                  <a:cubicBezTo>
                    <a:pt x="83981" y="25643"/>
                    <a:pt x="89751" y="19873"/>
                    <a:pt x="89751" y="12822"/>
                  </a:cubicBezTo>
                  <a:cubicBezTo>
                    <a:pt x="89751" y="5770"/>
                    <a:pt x="83981" y="0"/>
                    <a:pt x="76930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20002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47AA937-EBF9-4F90-BA93-D1342B1D9150}"/>
                </a:ext>
              </a:extLst>
            </p:cNvPr>
            <p:cNvSpPr/>
            <p:nvPr/>
          </p:nvSpPr>
          <p:spPr>
            <a:xfrm>
              <a:off x="8087195" y="2411647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1" y="25643"/>
                    <a:pt x="89751" y="19873"/>
                    <a:pt x="89751" y="12822"/>
                  </a:cubicBezTo>
                  <a:cubicBezTo>
                    <a:pt x="89751" y="5770"/>
                    <a:pt x="83981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98FCBD9-CA06-4297-B718-153171D9CEE2}"/>
              </a:ext>
            </a:extLst>
          </p:cNvPr>
          <p:cNvGrpSpPr/>
          <p:nvPr/>
        </p:nvGrpSpPr>
        <p:grpSpPr>
          <a:xfrm>
            <a:off x="7638439" y="4843265"/>
            <a:ext cx="602646" cy="615437"/>
            <a:chOff x="7638439" y="4843265"/>
            <a:chExt cx="602646" cy="615437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5B879CB-9071-4EA7-9CEC-5DB95D0C23CF}"/>
                </a:ext>
              </a:extLst>
            </p:cNvPr>
            <p:cNvSpPr/>
            <p:nvPr/>
          </p:nvSpPr>
          <p:spPr>
            <a:xfrm>
              <a:off x="7946188" y="5099441"/>
              <a:ext cx="294897" cy="359005"/>
            </a:xfrm>
            <a:custGeom>
              <a:avLst/>
              <a:gdLst>
                <a:gd name="connsiteX0" fmla="*/ 306919 w 294897"/>
                <a:gd name="connsiteY0" fmla="*/ 62441 h 359005"/>
                <a:gd name="connsiteX1" fmla="*/ 294097 w 294897"/>
                <a:gd name="connsiteY1" fmla="*/ 50774 h 359005"/>
                <a:gd name="connsiteX2" fmla="*/ 163189 w 294897"/>
                <a:gd name="connsiteY2" fmla="*/ 4103 h 359005"/>
                <a:gd name="connsiteX3" fmla="*/ 153829 w 294897"/>
                <a:gd name="connsiteY3" fmla="*/ 0 h 359005"/>
                <a:gd name="connsiteX4" fmla="*/ 153829 w 294897"/>
                <a:gd name="connsiteY4" fmla="*/ 0 h 359005"/>
                <a:gd name="connsiteX5" fmla="*/ 144469 w 294897"/>
                <a:gd name="connsiteY5" fmla="*/ 4103 h 359005"/>
                <a:gd name="connsiteX6" fmla="*/ 13432 w 294897"/>
                <a:gd name="connsiteY6" fmla="*/ 50774 h 359005"/>
                <a:gd name="connsiteX7" fmla="*/ 610 w 294897"/>
                <a:gd name="connsiteY7" fmla="*/ 62441 h 359005"/>
                <a:gd name="connsiteX8" fmla="*/ 148572 w 294897"/>
                <a:gd name="connsiteY8" fmla="*/ 357980 h 359005"/>
                <a:gd name="connsiteX9" fmla="*/ 153701 w 294897"/>
                <a:gd name="connsiteY9" fmla="*/ 359005 h 359005"/>
                <a:gd name="connsiteX10" fmla="*/ 158829 w 294897"/>
                <a:gd name="connsiteY10" fmla="*/ 357980 h 359005"/>
                <a:gd name="connsiteX11" fmla="*/ 306919 w 294897"/>
                <a:gd name="connsiteY11" fmla="*/ 62441 h 359005"/>
                <a:gd name="connsiteX12" fmla="*/ 153829 w 294897"/>
                <a:gd name="connsiteY12" fmla="*/ 332080 h 359005"/>
                <a:gd name="connsiteX13" fmla="*/ 25741 w 294897"/>
                <a:gd name="connsiteY13" fmla="*/ 76032 h 359005"/>
                <a:gd name="connsiteX14" fmla="*/ 153829 w 294897"/>
                <a:gd name="connsiteY14" fmla="*/ 30131 h 359005"/>
                <a:gd name="connsiteX15" fmla="*/ 281917 w 294897"/>
                <a:gd name="connsiteY15" fmla="*/ 76032 h 359005"/>
                <a:gd name="connsiteX16" fmla="*/ 153829 w 294897"/>
                <a:gd name="connsiteY16" fmla="*/ 332080 h 35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897" h="359005">
                  <a:moveTo>
                    <a:pt x="306919" y="62441"/>
                  </a:moveTo>
                  <a:cubicBezTo>
                    <a:pt x="306406" y="55774"/>
                    <a:pt x="300765" y="50774"/>
                    <a:pt x="294097" y="50774"/>
                  </a:cubicBezTo>
                  <a:cubicBezTo>
                    <a:pt x="208065" y="50774"/>
                    <a:pt x="163573" y="4616"/>
                    <a:pt x="163189" y="4103"/>
                  </a:cubicBezTo>
                  <a:cubicBezTo>
                    <a:pt x="160753" y="1539"/>
                    <a:pt x="157419" y="0"/>
                    <a:pt x="153829" y="0"/>
                  </a:cubicBezTo>
                  <a:cubicBezTo>
                    <a:pt x="153829" y="0"/>
                    <a:pt x="153829" y="0"/>
                    <a:pt x="153829" y="0"/>
                  </a:cubicBezTo>
                  <a:cubicBezTo>
                    <a:pt x="150239" y="0"/>
                    <a:pt x="146905" y="1539"/>
                    <a:pt x="144469" y="4103"/>
                  </a:cubicBezTo>
                  <a:cubicBezTo>
                    <a:pt x="144084" y="4616"/>
                    <a:pt x="99594" y="50774"/>
                    <a:pt x="13432" y="50774"/>
                  </a:cubicBezTo>
                  <a:cubicBezTo>
                    <a:pt x="6765" y="50774"/>
                    <a:pt x="1252" y="55902"/>
                    <a:pt x="610" y="62441"/>
                  </a:cubicBezTo>
                  <a:cubicBezTo>
                    <a:pt x="355" y="64621"/>
                    <a:pt x="-16698" y="285665"/>
                    <a:pt x="148572" y="357980"/>
                  </a:cubicBezTo>
                  <a:cubicBezTo>
                    <a:pt x="150239" y="358749"/>
                    <a:pt x="151906" y="359005"/>
                    <a:pt x="153701" y="359005"/>
                  </a:cubicBezTo>
                  <a:cubicBezTo>
                    <a:pt x="155496" y="359005"/>
                    <a:pt x="157163" y="358620"/>
                    <a:pt x="158829" y="357980"/>
                  </a:cubicBezTo>
                  <a:cubicBezTo>
                    <a:pt x="324356" y="285537"/>
                    <a:pt x="307176" y="64621"/>
                    <a:pt x="306919" y="62441"/>
                  </a:cubicBezTo>
                  <a:close/>
                  <a:moveTo>
                    <a:pt x="153829" y="332080"/>
                  </a:moveTo>
                  <a:cubicBezTo>
                    <a:pt x="30870" y="274254"/>
                    <a:pt x="24972" y="119497"/>
                    <a:pt x="25741" y="76032"/>
                  </a:cubicBezTo>
                  <a:cubicBezTo>
                    <a:pt x="93440" y="72955"/>
                    <a:pt x="136135" y="44747"/>
                    <a:pt x="153829" y="30131"/>
                  </a:cubicBezTo>
                  <a:cubicBezTo>
                    <a:pt x="171523" y="44747"/>
                    <a:pt x="214219" y="72955"/>
                    <a:pt x="281917" y="76032"/>
                  </a:cubicBezTo>
                  <a:cubicBezTo>
                    <a:pt x="282686" y="119369"/>
                    <a:pt x="276788" y="274126"/>
                    <a:pt x="153829" y="33208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E308EED-27CE-4CE6-BF38-3F0AA00BB454}"/>
                </a:ext>
              </a:extLst>
            </p:cNvPr>
            <p:cNvSpPr/>
            <p:nvPr/>
          </p:nvSpPr>
          <p:spPr>
            <a:xfrm>
              <a:off x="7638439" y="4843265"/>
              <a:ext cx="602616" cy="615437"/>
            </a:xfrm>
            <a:custGeom>
              <a:avLst/>
              <a:gdLst>
                <a:gd name="connsiteX0" fmla="*/ 369006 w 602615"/>
                <a:gd name="connsiteY0" fmla="*/ 582742 h 615437"/>
                <a:gd name="connsiteX1" fmla="*/ 347979 w 602615"/>
                <a:gd name="connsiteY1" fmla="*/ 586460 h 615437"/>
                <a:gd name="connsiteX2" fmla="*/ 357338 w 602615"/>
                <a:gd name="connsiteY2" fmla="*/ 569151 h 615437"/>
                <a:gd name="connsiteX3" fmla="*/ 351056 w 602615"/>
                <a:gd name="connsiteY3" fmla="*/ 552099 h 615437"/>
                <a:gd name="connsiteX4" fmla="*/ 334003 w 602615"/>
                <a:gd name="connsiteY4" fmla="*/ 558381 h 615437"/>
                <a:gd name="connsiteX5" fmla="*/ 307590 w 602615"/>
                <a:gd name="connsiteY5" fmla="*/ 589410 h 615437"/>
                <a:gd name="connsiteX6" fmla="*/ 251560 w 602615"/>
                <a:gd name="connsiteY6" fmla="*/ 437217 h 615437"/>
                <a:gd name="connsiteX7" fmla="*/ 282332 w 602615"/>
                <a:gd name="connsiteY7" fmla="*/ 435935 h 615437"/>
                <a:gd name="connsiteX8" fmla="*/ 294769 w 602615"/>
                <a:gd name="connsiteY8" fmla="*/ 422729 h 615437"/>
                <a:gd name="connsiteX9" fmla="*/ 281563 w 602615"/>
                <a:gd name="connsiteY9" fmla="*/ 410292 h 615437"/>
                <a:gd name="connsiteX10" fmla="*/ 248483 w 602615"/>
                <a:gd name="connsiteY10" fmla="*/ 411702 h 615437"/>
                <a:gd name="connsiteX11" fmla="*/ 243611 w 602615"/>
                <a:gd name="connsiteY11" fmla="*/ 320156 h 615437"/>
                <a:gd name="connsiteX12" fmla="*/ 281947 w 602615"/>
                <a:gd name="connsiteY12" fmla="*/ 320156 h 615437"/>
                <a:gd name="connsiteX13" fmla="*/ 294769 w 602615"/>
                <a:gd name="connsiteY13" fmla="*/ 307334 h 615437"/>
                <a:gd name="connsiteX14" fmla="*/ 281947 w 602615"/>
                <a:gd name="connsiteY14" fmla="*/ 294512 h 615437"/>
                <a:gd name="connsiteX15" fmla="*/ 243611 w 602615"/>
                <a:gd name="connsiteY15" fmla="*/ 294512 h 615437"/>
                <a:gd name="connsiteX16" fmla="*/ 248611 w 602615"/>
                <a:gd name="connsiteY16" fmla="*/ 202838 h 615437"/>
                <a:gd name="connsiteX17" fmla="*/ 307590 w 602615"/>
                <a:gd name="connsiteY17" fmla="*/ 204761 h 615437"/>
                <a:gd name="connsiteX18" fmla="*/ 366699 w 602615"/>
                <a:gd name="connsiteY18" fmla="*/ 202838 h 615437"/>
                <a:gd name="connsiteX19" fmla="*/ 370545 w 602615"/>
                <a:gd name="connsiteY19" fmla="*/ 256560 h 615437"/>
                <a:gd name="connsiteX20" fmla="*/ 371057 w 602615"/>
                <a:gd name="connsiteY20" fmla="*/ 269254 h 615437"/>
                <a:gd name="connsiteX21" fmla="*/ 384264 w 602615"/>
                <a:gd name="connsiteY21" fmla="*/ 281691 h 615437"/>
                <a:gd name="connsiteX22" fmla="*/ 396701 w 602615"/>
                <a:gd name="connsiteY22" fmla="*/ 268485 h 615437"/>
                <a:gd name="connsiteX23" fmla="*/ 396188 w 602615"/>
                <a:gd name="connsiteY23" fmla="*/ 255535 h 615437"/>
                <a:gd name="connsiteX24" fmla="*/ 392213 w 602615"/>
                <a:gd name="connsiteY24" fmla="*/ 201043 h 615437"/>
                <a:gd name="connsiteX25" fmla="*/ 470810 w 602615"/>
                <a:gd name="connsiteY25" fmla="*/ 190914 h 615437"/>
                <a:gd name="connsiteX26" fmla="*/ 482734 w 602615"/>
                <a:gd name="connsiteY26" fmla="*/ 245149 h 615437"/>
                <a:gd name="connsiteX27" fmla="*/ 495427 w 602615"/>
                <a:gd name="connsiteY27" fmla="*/ 256176 h 615437"/>
                <a:gd name="connsiteX28" fmla="*/ 497222 w 602615"/>
                <a:gd name="connsiteY28" fmla="*/ 256048 h 615437"/>
                <a:gd name="connsiteX29" fmla="*/ 508120 w 602615"/>
                <a:gd name="connsiteY29" fmla="*/ 241559 h 615437"/>
                <a:gd name="connsiteX30" fmla="*/ 496325 w 602615"/>
                <a:gd name="connsiteY30" fmla="*/ 186170 h 615437"/>
                <a:gd name="connsiteX31" fmla="*/ 554279 w 602615"/>
                <a:gd name="connsiteY31" fmla="*/ 171810 h 615437"/>
                <a:gd name="connsiteX32" fmla="*/ 588641 w 602615"/>
                <a:gd name="connsiteY32" fmla="*/ 282973 h 615437"/>
                <a:gd name="connsiteX33" fmla="*/ 602487 w 602615"/>
                <a:gd name="connsiteY33" fmla="*/ 294641 h 615437"/>
                <a:gd name="connsiteX34" fmla="*/ 614155 w 602615"/>
                <a:gd name="connsiteY34" fmla="*/ 280793 h 615437"/>
                <a:gd name="connsiteX35" fmla="*/ 572741 w 602615"/>
                <a:gd name="connsiteY35" fmla="*/ 152705 h 615437"/>
                <a:gd name="connsiteX36" fmla="*/ 571844 w 602615"/>
                <a:gd name="connsiteY36" fmla="*/ 150141 h 615437"/>
                <a:gd name="connsiteX37" fmla="*/ 420293 w 602615"/>
                <a:gd name="connsiteY37" fmla="*/ 21669 h 615437"/>
                <a:gd name="connsiteX38" fmla="*/ 420293 w 602615"/>
                <a:gd name="connsiteY38" fmla="*/ 21669 h 615437"/>
                <a:gd name="connsiteX39" fmla="*/ 396188 w 602615"/>
                <a:gd name="connsiteY39" fmla="*/ 13335 h 615437"/>
                <a:gd name="connsiteX40" fmla="*/ 391572 w 602615"/>
                <a:gd name="connsiteY40" fmla="*/ 11924 h 615437"/>
                <a:gd name="connsiteX41" fmla="*/ 366313 w 602615"/>
                <a:gd name="connsiteY41" fmla="*/ 5770 h 615437"/>
                <a:gd name="connsiteX42" fmla="*/ 363365 w 602615"/>
                <a:gd name="connsiteY42" fmla="*/ 5257 h 615437"/>
                <a:gd name="connsiteX43" fmla="*/ 340670 w 602615"/>
                <a:gd name="connsiteY43" fmla="*/ 1923 h 615437"/>
                <a:gd name="connsiteX44" fmla="*/ 333747 w 602615"/>
                <a:gd name="connsiteY44" fmla="*/ 1282 h 615437"/>
                <a:gd name="connsiteX45" fmla="*/ 307719 w 602615"/>
                <a:gd name="connsiteY45" fmla="*/ 0 h 615437"/>
                <a:gd name="connsiteX46" fmla="*/ 289000 w 602615"/>
                <a:gd name="connsiteY46" fmla="*/ 641 h 615437"/>
                <a:gd name="connsiteX47" fmla="*/ 285025 w 602615"/>
                <a:gd name="connsiteY47" fmla="*/ 898 h 615437"/>
                <a:gd name="connsiteX48" fmla="*/ 268998 w 602615"/>
                <a:gd name="connsiteY48" fmla="*/ 2564 h 615437"/>
                <a:gd name="connsiteX49" fmla="*/ 266818 w 602615"/>
                <a:gd name="connsiteY49" fmla="*/ 2821 h 615437"/>
                <a:gd name="connsiteX50" fmla="*/ 107958 w 602615"/>
                <a:gd name="connsiteY50" fmla="*/ 73981 h 615437"/>
                <a:gd name="connsiteX51" fmla="*/ 106804 w 602615"/>
                <a:gd name="connsiteY51" fmla="*/ 75006 h 615437"/>
                <a:gd name="connsiteX52" fmla="*/ 94624 w 602615"/>
                <a:gd name="connsiteY52" fmla="*/ 86161 h 615437"/>
                <a:gd name="connsiteX53" fmla="*/ 91931 w 602615"/>
                <a:gd name="connsiteY53" fmla="*/ 88726 h 615437"/>
                <a:gd name="connsiteX54" fmla="*/ 79879 w 602615"/>
                <a:gd name="connsiteY54" fmla="*/ 101291 h 615437"/>
                <a:gd name="connsiteX55" fmla="*/ 75648 w 602615"/>
                <a:gd name="connsiteY55" fmla="*/ 106163 h 615437"/>
                <a:gd name="connsiteX56" fmla="*/ 68852 w 602615"/>
                <a:gd name="connsiteY56" fmla="*/ 114241 h 615437"/>
                <a:gd name="connsiteX57" fmla="*/ 63210 w 602615"/>
                <a:gd name="connsiteY57" fmla="*/ 121293 h 615437"/>
                <a:gd name="connsiteX58" fmla="*/ 58338 w 602615"/>
                <a:gd name="connsiteY58" fmla="*/ 127831 h 615437"/>
                <a:gd name="connsiteX59" fmla="*/ 52825 w 602615"/>
                <a:gd name="connsiteY59" fmla="*/ 135525 h 615437"/>
                <a:gd name="connsiteX60" fmla="*/ 44620 w 602615"/>
                <a:gd name="connsiteY60" fmla="*/ 148346 h 615437"/>
                <a:gd name="connsiteX61" fmla="*/ 43337 w 602615"/>
                <a:gd name="connsiteY61" fmla="*/ 150269 h 615437"/>
                <a:gd name="connsiteX62" fmla="*/ 43209 w 602615"/>
                <a:gd name="connsiteY62" fmla="*/ 150782 h 615437"/>
                <a:gd name="connsiteX63" fmla="*/ 0 w 602615"/>
                <a:gd name="connsiteY63" fmla="*/ 307719 h 615437"/>
                <a:gd name="connsiteX64" fmla="*/ 43209 w 602615"/>
                <a:gd name="connsiteY64" fmla="*/ 464655 h 615437"/>
                <a:gd name="connsiteX65" fmla="*/ 43337 w 602615"/>
                <a:gd name="connsiteY65" fmla="*/ 465168 h 615437"/>
                <a:gd name="connsiteX66" fmla="*/ 44620 w 602615"/>
                <a:gd name="connsiteY66" fmla="*/ 467091 h 615437"/>
                <a:gd name="connsiteX67" fmla="*/ 52825 w 602615"/>
                <a:gd name="connsiteY67" fmla="*/ 479913 h 615437"/>
                <a:gd name="connsiteX68" fmla="*/ 58338 w 602615"/>
                <a:gd name="connsiteY68" fmla="*/ 487734 h 615437"/>
                <a:gd name="connsiteX69" fmla="*/ 63210 w 602615"/>
                <a:gd name="connsiteY69" fmla="*/ 494273 h 615437"/>
                <a:gd name="connsiteX70" fmla="*/ 68852 w 602615"/>
                <a:gd name="connsiteY70" fmla="*/ 501325 h 615437"/>
                <a:gd name="connsiteX71" fmla="*/ 75648 w 602615"/>
                <a:gd name="connsiteY71" fmla="*/ 509402 h 615437"/>
                <a:gd name="connsiteX72" fmla="*/ 79879 w 602615"/>
                <a:gd name="connsiteY72" fmla="*/ 514275 h 615437"/>
                <a:gd name="connsiteX73" fmla="*/ 92059 w 602615"/>
                <a:gd name="connsiteY73" fmla="*/ 526840 h 615437"/>
                <a:gd name="connsiteX74" fmla="*/ 94752 w 602615"/>
                <a:gd name="connsiteY74" fmla="*/ 529404 h 615437"/>
                <a:gd name="connsiteX75" fmla="*/ 106933 w 602615"/>
                <a:gd name="connsiteY75" fmla="*/ 540559 h 615437"/>
                <a:gd name="connsiteX76" fmla="*/ 108086 w 602615"/>
                <a:gd name="connsiteY76" fmla="*/ 541585 h 615437"/>
                <a:gd name="connsiteX77" fmla="*/ 266946 w 602615"/>
                <a:gd name="connsiteY77" fmla="*/ 612745 h 615437"/>
                <a:gd name="connsiteX78" fmla="*/ 269125 w 602615"/>
                <a:gd name="connsiteY78" fmla="*/ 613001 h 615437"/>
                <a:gd name="connsiteX79" fmla="*/ 285152 w 602615"/>
                <a:gd name="connsiteY79" fmla="*/ 614668 h 615437"/>
                <a:gd name="connsiteX80" fmla="*/ 289127 w 602615"/>
                <a:gd name="connsiteY80" fmla="*/ 614924 h 615437"/>
                <a:gd name="connsiteX81" fmla="*/ 307847 w 602615"/>
                <a:gd name="connsiteY81" fmla="*/ 615565 h 615437"/>
                <a:gd name="connsiteX82" fmla="*/ 374776 w 602615"/>
                <a:gd name="connsiteY82" fmla="*/ 608257 h 615437"/>
                <a:gd name="connsiteX83" fmla="*/ 384520 w 602615"/>
                <a:gd name="connsiteY83" fmla="*/ 593000 h 615437"/>
                <a:gd name="connsiteX84" fmla="*/ 369006 w 602615"/>
                <a:gd name="connsiteY84" fmla="*/ 582742 h 615437"/>
                <a:gd name="connsiteX85" fmla="*/ 107702 w 602615"/>
                <a:gd name="connsiteY85" fmla="*/ 506069 h 615437"/>
                <a:gd name="connsiteX86" fmla="*/ 105650 w 602615"/>
                <a:gd name="connsiteY86" fmla="*/ 503889 h 615437"/>
                <a:gd name="connsiteX87" fmla="*/ 97445 w 602615"/>
                <a:gd name="connsiteY87" fmla="*/ 495171 h 615437"/>
                <a:gd name="connsiteX88" fmla="*/ 92828 w 602615"/>
                <a:gd name="connsiteY88" fmla="*/ 489785 h 615437"/>
                <a:gd name="connsiteX89" fmla="*/ 87828 w 602615"/>
                <a:gd name="connsiteY89" fmla="*/ 483759 h 615437"/>
                <a:gd name="connsiteX90" fmla="*/ 82571 w 602615"/>
                <a:gd name="connsiteY90" fmla="*/ 477092 h 615437"/>
                <a:gd name="connsiteX91" fmla="*/ 78853 w 602615"/>
                <a:gd name="connsiteY91" fmla="*/ 472092 h 615437"/>
                <a:gd name="connsiteX92" fmla="*/ 74365 w 602615"/>
                <a:gd name="connsiteY92" fmla="*/ 465809 h 615437"/>
                <a:gd name="connsiteX93" fmla="*/ 127063 w 602615"/>
                <a:gd name="connsiteY93" fmla="*/ 453244 h 615437"/>
                <a:gd name="connsiteX94" fmla="*/ 197325 w 602615"/>
                <a:gd name="connsiteY94" fmla="*/ 566715 h 615437"/>
                <a:gd name="connsiteX95" fmla="*/ 107702 w 602615"/>
                <a:gd name="connsiteY95" fmla="*/ 506069 h 615437"/>
                <a:gd name="connsiteX96" fmla="*/ 26028 w 602615"/>
                <a:gd name="connsiteY96" fmla="*/ 320284 h 615437"/>
                <a:gd name="connsiteX97" fmla="*/ 102830 w 602615"/>
                <a:gd name="connsiteY97" fmla="*/ 320284 h 615437"/>
                <a:gd name="connsiteX98" fmla="*/ 119241 w 602615"/>
                <a:gd name="connsiteY98" fmla="*/ 428883 h 615437"/>
                <a:gd name="connsiteX99" fmla="*/ 60647 w 602615"/>
                <a:gd name="connsiteY99" fmla="*/ 443371 h 615437"/>
                <a:gd name="connsiteX100" fmla="*/ 26028 w 602615"/>
                <a:gd name="connsiteY100" fmla="*/ 320284 h 615437"/>
                <a:gd name="connsiteX101" fmla="*/ 60647 w 602615"/>
                <a:gd name="connsiteY101" fmla="*/ 171553 h 615437"/>
                <a:gd name="connsiteX102" fmla="*/ 119241 w 602615"/>
                <a:gd name="connsiteY102" fmla="*/ 186041 h 615437"/>
                <a:gd name="connsiteX103" fmla="*/ 102830 w 602615"/>
                <a:gd name="connsiteY103" fmla="*/ 294512 h 615437"/>
                <a:gd name="connsiteX104" fmla="*/ 26028 w 602615"/>
                <a:gd name="connsiteY104" fmla="*/ 294512 h 615437"/>
                <a:gd name="connsiteX105" fmla="*/ 60647 w 602615"/>
                <a:gd name="connsiteY105" fmla="*/ 171553 h 615437"/>
                <a:gd name="connsiteX106" fmla="*/ 78982 w 602615"/>
                <a:gd name="connsiteY106" fmla="*/ 142705 h 615437"/>
                <a:gd name="connsiteX107" fmla="*/ 82700 w 602615"/>
                <a:gd name="connsiteY107" fmla="*/ 137704 h 615437"/>
                <a:gd name="connsiteX108" fmla="*/ 87956 w 602615"/>
                <a:gd name="connsiteY108" fmla="*/ 131037 h 615437"/>
                <a:gd name="connsiteX109" fmla="*/ 92957 w 602615"/>
                <a:gd name="connsiteY109" fmla="*/ 125011 h 615437"/>
                <a:gd name="connsiteX110" fmla="*/ 97572 w 602615"/>
                <a:gd name="connsiteY110" fmla="*/ 119626 h 615437"/>
                <a:gd name="connsiteX111" fmla="*/ 105778 w 602615"/>
                <a:gd name="connsiteY111" fmla="*/ 110907 h 615437"/>
                <a:gd name="connsiteX112" fmla="*/ 107830 w 602615"/>
                <a:gd name="connsiteY112" fmla="*/ 108727 h 615437"/>
                <a:gd name="connsiteX113" fmla="*/ 197581 w 602615"/>
                <a:gd name="connsiteY113" fmla="*/ 48081 h 615437"/>
                <a:gd name="connsiteX114" fmla="*/ 127318 w 602615"/>
                <a:gd name="connsiteY114" fmla="*/ 161552 h 615437"/>
                <a:gd name="connsiteX115" fmla="*/ 74622 w 602615"/>
                <a:gd name="connsiteY115" fmla="*/ 148987 h 615437"/>
                <a:gd name="connsiteX116" fmla="*/ 78982 w 602615"/>
                <a:gd name="connsiteY116" fmla="*/ 142705 h 615437"/>
                <a:gd name="connsiteX117" fmla="*/ 264253 w 602615"/>
                <a:gd name="connsiteY117" fmla="*/ 33721 h 615437"/>
                <a:gd name="connsiteX118" fmla="*/ 225917 w 602615"/>
                <a:gd name="connsiteY118" fmla="*/ 175656 h 615437"/>
                <a:gd name="connsiteX119" fmla="*/ 152321 w 602615"/>
                <a:gd name="connsiteY119" fmla="*/ 166296 h 615437"/>
                <a:gd name="connsiteX120" fmla="*/ 264253 w 602615"/>
                <a:gd name="connsiteY120" fmla="*/ 33721 h 615437"/>
                <a:gd name="connsiteX121" fmla="*/ 264253 w 602615"/>
                <a:gd name="connsiteY121" fmla="*/ 581075 h 615437"/>
                <a:gd name="connsiteX122" fmla="*/ 152321 w 602615"/>
                <a:gd name="connsiteY122" fmla="*/ 448500 h 615437"/>
                <a:gd name="connsiteX123" fmla="*/ 225917 w 602615"/>
                <a:gd name="connsiteY123" fmla="*/ 439140 h 615437"/>
                <a:gd name="connsiteX124" fmla="*/ 264253 w 602615"/>
                <a:gd name="connsiteY124" fmla="*/ 581075 h 615437"/>
                <a:gd name="connsiteX125" fmla="*/ 223096 w 602615"/>
                <a:gd name="connsiteY125" fmla="*/ 413625 h 615437"/>
                <a:gd name="connsiteX126" fmla="*/ 144371 w 602615"/>
                <a:gd name="connsiteY126" fmla="*/ 424011 h 615437"/>
                <a:gd name="connsiteX127" fmla="*/ 128473 w 602615"/>
                <a:gd name="connsiteY127" fmla="*/ 320284 h 615437"/>
                <a:gd name="connsiteX128" fmla="*/ 218096 w 602615"/>
                <a:gd name="connsiteY128" fmla="*/ 320284 h 615437"/>
                <a:gd name="connsiteX129" fmla="*/ 223096 w 602615"/>
                <a:gd name="connsiteY129" fmla="*/ 413625 h 615437"/>
                <a:gd name="connsiteX130" fmla="*/ 218096 w 602615"/>
                <a:gd name="connsiteY130" fmla="*/ 294641 h 615437"/>
                <a:gd name="connsiteX131" fmla="*/ 128473 w 602615"/>
                <a:gd name="connsiteY131" fmla="*/ 294641 h 615437"/>
                <a:gd name="connsiteX132" fmla="*/ 144371 w 602615"/>
                <a:gd name="connsiteY132" fmla="*/ 190914 h 615437"/>
                <a:gd name="connsiteX133" fmla="*/ 223096 w 602615"/>
                <a:gd name="connsiteY133" fmla="*/ 201043 h 615437"/>
                <a:gd name="connsiteX134" fmla="*/ 218096 w 602615"/>
                <a:gd name="connsiteY134" fmla="*/ 294641 h 615437"/>
                <a:gd name="connsiteX135" fmla="*/ 307719 w 602615"/>
                <a:gd name="connsiteY135" fmla="*/ 179246 h 615437"/>
                <a:gd name="connsiteX136" fmla="*/ 251688 w 602615"/>
                <a:gd name="connsiteY136" fmla="*/ 177579 h 615437"/>
                <a:gd name="connsiteX137" fmla="*/ 307719 w 602615"/>
                <a:gd name="connsiteY137" fmla="*/ 25387 h 615437"/>
                <a:gd name="connsiteX138" fmla="*/ 363877 w 602615"/>
                <a:gd name="connsiteY138" fmla="*/ 177579 h 615437"/>
                <a:gd name="connsiteX139" fmla="*/ 307719 w 602615"/>
                <a:gd name="connsiteY139" fmla="*/ 179246 h 615437"/>
                <a:gd name="connsiteX140" fmla="*/ 389521 w 602615"/>
                <a:gd name="connsiteY140" fmla="*/ 175656 h 615437"/>
                <a:gd name="connsiteX141" fmla="*/ 351825 w 602615"/>
                <a:gd name="connsiteY141" fmla="*/ 34234 h 615437"/>
                <a:gd name="connsiteX142" fmla="*/ 462861 w 602615"/>
                <a:gd name="connsiteY142" fmla="*/ 166296 h 615437"/>
                <a:gd name="connsiteX143" fmla="*/ 389521 w 602615"/>
                <a:gd name="connsiteY143" fmla="*/ 175656 h 615437"/>
                <a:gd name="connsiteX144" fmla="*/ 488631 w 602615"/>
                <a:gd name="connsiteY144" fmla="*/ 161552 h 615437"/>
                <a:gd name="connsiteX145" fmla="*/ 420164 w 602615"/>
                <a:gd name="connsiteY145" fmla="*/ 49363 h 615437"/>
                <a:gd name="connsiteX146" fmla="*/ 540431 w 602615"/>
                <a:gd name="connsiteY146" fmla="*/ 149115 h 615437"/>
                <a:gd name="connsiteX147" fmla="*/ 488631 w 602615"/>
                <a:gd name="connsiteY147" fmla="*/ 161552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2615" h="615437">
                  <a:moveTo>
                    <a:pt x="369006" y="582742"/>
                  </a:moveTo>
                  <a:cubicBezTo>
                    <a:pt x="362082" y="584281"/>
                    <a:pt x="355030" y="585435"/>
                    <a:pt x="347979" y="586460"/>
                  </a:cubicBezTo>
                  <a:cubicBezTo>
                    <a:pt x="351184" y="581332"/>
                    <a:pt x="354389" y="575690"/>
                    <a:pt x="357338" y="569151"/>
                  </a:cubicBezTo>
                  <a:cubicBezTo>
                    <a:pt x="360288" y="562740"/>
                    <a:pt x="357467" y="555047"/>
                    <a:pt x="351056" y="552099"/>
                  </a:cubicBezTo>
                  <a:cubicBezTo>
                    <a:pt x="344645" y="549150"/>
                    <a:pt x="336952" y="551970"/>
                    <a:pt x="334003" y="558381"/>
                  </a:cubicBezTo>
                  <a:cubicBezTo>
                    <a:pt x="323490" y="581204"/>
                    <a:pt x="313489" y="589410"/>
                    <a:pt x="307590" y="589410"/>
                  </a:cubicBezTo>
                  <a:cubicBezTo>
                    <a:pt x="288871" y="589410"/>
                    <a:pt x="264126" y="532738"/>
                    <a:pt x="251560" y="437217"/>
                  </a:cubicBezTo>
                  <a:cubicBezTo>
                    <a:pt x="261817" y="436576"/>
                    <a:pt x="272075" y="436191"/>
                    <a:pt x="282332" y="435935"/>
                  </a:cubicBezTo>
                  <a:cubicBezTo>
                    <a:pt x="289384" y="435807"/>
                    <a:pt x="295025" y="429909"/>
                    <a:pt x="294769" y="422729"/>
                  </a:cubicBezTo>
                  <a:cubicBezTo>
                    <a:pt x="294513" y="415677"/>
                    <a:pt x="288743" y="410035"/>
                    <a:pt x="281563" y="410292"/>
                  </a:cubicBezTo>
                  <a:cubicBezTo>
                    <a:pt x="270536" y="410548"/>
                    <a:pt x="259509" y="411061"/>
                    <a:pt x="248483" y="411702"/>
                  </a:cubicBezTo>
                  <a:cubicBezTo>
                    <a:pt x="245662" y="383879"/>
                    <a:pt x="243867" y="353235"/>
                    <a:pt x="243611" y="320156"/>
                  </a:cubicBezTo>
                  <a:lnTo>
                    <a:pt x="281947" y="320156"/>
                  </a:lnTo>
                  <a:cubicBezTo>
                    <a:pt x="289000" y="320156"/>
                    <a:pt x="294769" y="314386"/>
                    <a:pt x="294769" y="307334"/>
                  </a:cubicBezTo>
                  <a:cubicBezTo>
                    <a:pt x="294769" y="300282"/>
                    <a:pt x="289000" y="294512"/>
                    <a:pt x="281947" y="294512"/>
                  </a:cubicBezTo>
                  <a:lnTo>
                    <a:pt x="243611" y="294512"/>
                  </a:lnTo>
                  <a:cubicBezTo>
                    <a:pt x="243996" y="261433"/>
                    <a:pt x="245790" y="230789"/>
                    <a:pt x="248611" y="202838"/>
                  </a:cubicBezTo>
                  <a:cubicBezTo>
                    <a:pt x="268100" y="203992"/>
                    <a:pt x="287845" y="204761"/>
                    <a:pt x="307590" y="204761"/>
                  </a:cubicBezTo>
                  <a:cubicBezTo>
                    <a:pt x="327464" y="204761"/>
                    <a:pt x="347209" y="204120"/>
                    <a:pt x="366699" y="202838"/>
                  </a:cubicBezTo>
                  <a:cubicBezTo>
                    <a:pt x="368365" y="219634"/>
                    <a:pt x="369647" y="237584"/>
                    <a:pt x="370545" y="256560"/>
                  </a:cubicBezTo>
                  <a:cubicBezTo>
                    <a:pt x="370801" y="260791"/>
                    <a:pt x="370929" y="264894"/>
                    <a:pt x="371057" y="269254"/>
                  </a:cubicBezTo>
                  <a:cubicBezTo>
                    <a:pt x="371314" y="276306"/>
                    <a:pt x="377212" y="282204"/>
                    <a:pt x="384264" y="281691"/>
                  </a:cubicBezTo>
                  <a:cubicBezTo>
                    <a:pt x="391316" y="281434"/>
                    <a:pt x="396957" y="275536"/>
                    <a:pt x="396701" y="268485"/>
                  </a:cubicBezTo>
                  <a:cubicBezTo>
                    <a:pt x="396572" y="264125"/>
                    <a:pt x="396444" y="259766"/>
                    <a:pt x="396188" y="255535"/>
                  </a:cubicBezTo>
                  <a:cubicBezTo>
                    <a:pt x="395419" y="237584"/>
                    <a:pt x="394009" y="219250"/>
                    <a:pt x="392213" y="201043"/>
                  </a:cubicBezTo>
                  <a:cubicBezTo>
                    <a:pt x="418882" y="198735"/>
                    <a:pt x="445295" y="195401"/>
                    <a:pt x="470810" y="190914"/>
                  </a:cubicBezTo>
                  <a:cubicBezTo>
                    <a:pt x="475810" y="208095"/>
                    <a:pt x="479913" y="226173"/>
                    <a:pt x="482734" y="245149"/>
                  </a:cubicBezTo>
                  <a:cubicBezTo>
                    <a:pt x="483632" y="251560"/>
                    <a:pt x="489145" y="256176"/>
                    <a:pt x="495427" y="256176"/>
                  </a:cubicBezTo>
                  <a:cubicBezTo>
                    <a:pt x="496068" y="256176"/>
                    <a:pt x="496709" y="256176"/>
                    <a:pt x="497222" y="256048"/>
                  </a:cubicBezTo>
                  <a:cubicBezTo>
                    <a:pt x="504274" y="255022"/>
                    <a:pt x="509018" y="248483"/>
                    <a:pt x="508120" y="241559"/>
                  </a:cubicBezTo>
                  <a:cubicBezTo>
                    <a:pt x="505300" y="222199"/>
                    <a:pt x="501325" y="203735"/>
                    <a:pt x="496325" y="186170"/>
                  </a:cubicBezTo>
                  <a:cubicBezTo>
                    <a:pt x="516198" y="182067"/>
                    <a:pt x="535559" y="177323"/>
                    <a:pt x="554279" y="171810"/>
                  </a:cubicBezTo>
                  <a:cubicBezTo>
                    <a:pt x="572869" y="205274"/>
                    <a:pt x="585178" y="242841"/>
                    <a:pt x="588641" y="282973"/>
                  </a:cubicBezTo>
                  <a:cubicBezTo>
                    <a:pt x="589281" y="290025"/>
                    <a:pt x="595179" y="295410"/>
                    <a:pt x="602487" y="294641"/>
                  </a:cubicBezTo>
                  <a:cubicBezTo>
                    <a:pt x="609540" y="294000"/>
                    <a:pt x="614796" y="287845"/>
                    <a:pt x="614155" y="280793"/>
                  </a:cubicBezTo>
                  <a:cubicBezTo>
                    <a:pt x="610181" y="234251"/>
                    <a:pt x="595436" y="190914"/>
                    <a:pt x="572741" y="152705"/>
                  </a:cubicBezTo>
                  <a:cubicBezTo>
                    <a:pt x="572485" y="151808"/>
                    <a:pt x="572357" y="150910"/>
                    <a:pt x="571844" y="150141"/>
                  </a:cubicBezTo>
                  <a:cubicBezTo>
                    <a:pt x="536585" y="91034"/>
                    <a:pt x="482606" y="46414"/>
                    <a:pt x="420293" y="21669"/>
                  </a:cubicBezTo>
                  <a:cubicBezTo>
                    <a:pt x="420293" y="21669"/>
                    <a:pt x="420293" y="21669"/>
                    <a:pt x="420293" y="21669"/>
                  </a:cubicBezTo>
                  <a:cubicBezTo>
                    <a:pt x="412343" y="18591"/>
                    <a:pt x="404266" y="15771"/>
                    <a:pt x="396188" y="13335"/>
                  </a:cubicBezTo>
                  <a:cubicBezTo>
                    <a:pt x="394650" y="12822"/>
                    <a:pt x="393111" y="12309"/>
                    <a:pt x="391572" y="11924"/>
                  </a:cubicBezTo>
                  <a:cubicBezTo>
                    <a:pt x="383238" y="9488"/>
                    <a:pt x="374904" y="7437"/>
                    <a:pt x="366313" y="5770"/>
                  </a:cubicBezTo>
                  <a:cubicBezTo>
                    <a:pt x="365288" y="5642"/>
                    <a:pt x="364390" y="5513"/>
                    <a:pt x="363365" y="5257"/>
                  </a:cubicBezTo>
                  <a:cubicBezTo>
                    <a:pt x="355800" y="3847"/>
                    <a:pt x="348235" y="2821"/>
                    <a:pt x="340670" y="1923"/>
                  </a:cubicBezTo>
                  <a:cubicBezTo>
                    <a:pt x="338362" y="1667"/>
                    <a:pt x="336055" y="1410"/>
                    <a:pt x="333747" y="1282"/>
                  </a:cubicBezTo>
                  <a:cubicBezTo>
                    <a:pt x="325156" y="513"/>
                    <a:pt x="316437" y="0"/>
                    <a:pt x="307719" y="0"/>
                  </a:cubicBezTo>
                  <a:cubicBezTo>
                    <a:pt x="301436" y="0"/>
                    <a:pt x="295154" y="256"/>
                    <a:pt x="289000" y="641"/>
                  </a:cubicBezTo>
                  <a:cubicBezTo>
                    <a:pt x="287717" y="769"/>
                    <a:pt x="286307" y="898"/>
                    <a:pt x="285025" y="898"/>
                  </a:cubicBezTo>
                  <a:cubicBezTo>
                    <a:pt x="279639" y="1282"/>
                    <a:pt x="274254" y="1795"/>
                    <a:pt x="268998" y="2564"/>
                  </a:cubicBezTo>
                  <a:cubicBezTo>
                    <a:pt x="268228" y="2693"/>
                    <a:pt x="267587" y="2693"/>
                    <a:pt x="266818" y="2821"/>
                  </a:cubicBezTo>
                  <a:cubicBezTo>
                    <a:pt x="206684" y="10898"/>
                    <a:pt x="151937" y="36285"/>
                    <a:pt x="107958" y="73981"/>
                  </a:cubicBezTo>
                  <a:cubicBezTo>
                    <a:pt x="107573" y="74365"/>
                    <a:pt x="107188" y="74622"/>
                    <a:pt x="106804" y="75006"/>
                  </a:cubicBezTo>
                  <a:cubicBezTo>
                    <a:pt x="102701" y="78597"/>
                    <a:pt x="98598" y="82315"/>
                    <a:pt x="94624" y="86161"/>
                  </a:cubicBezTo>
                  <a:cubicBezTo>
                    <a:pt x="93726" y="87059"/>
                    <a:pt x="92828" y="87828"/>
                    <a:pt x="91931" y="88726"/>
                  </a:cubicBezTo>
                  <a:cubicBezTo>
                    <a:pt x="87828" y="92829"/>
                    <a:pt x="83725" y="96931"/>
                    <a:pt x="79879" y="101291"/>
                  </a:cubicBezTo>
                  <a:cubicBezTo>
                    <a:pt x="78468" y="102829"/>
                    <a:pt x="77058" y="104496"/>
                    <a:pt x="75648" y="106163"/>
                  </a:cubicBezTo>
                  <a:cubicBezTo>
                    <a:pt x="73340" y="108856"/>
                    <a:pt x="71032" y="111548"/>
                    <a:pt x="68852" y="114241"/>
                  </a:cubicBezTo>
                  <a:cubicBezTo>
                    <a:pt x="66929" y="116548"/>
                    <a:pt x="65134" y="118985"/>
                    <a:pt x="63210" y="121293"/>
                  </a:cubicBezTo>
                  <a:cubicBezTo>
                    <a:pt x="61544" y="123472"/>
                    <a:pt x="59877" y="125652"/>
                    <a:pt x="58338" y="127831"/>
                  </a:cubicBezTo>
                  <a:cubicBezTo>
                    <a:pt x="56415" y="130396"/>
                    <a:pt x="54620" y="132960"/>
                    <a:pt x="52825" y="135525"/>
                  </a:cubicBezTo>
                  <a:cubicBezTo>
                    <a:pt x="50005" y="139756"/>
                    <a:pt x="47183" y="143987"/>
                    <a:pt x="44620" y="148346"/>
                  </a:cubicBezTo>
                  <a:cubicBezTo>
                    <a:pt x="44235" y="148987"/>
                    <a:pt x="43722" y="149628"/>
                    <a:pt x="43337" y="150269"/>
                  </a:cubicBezTo>
                  <a:cubicBezTo>
                    <a:pt x="43209" y="150397"/>
                    <a:pt x="43209" y="150654"/>
                    <a:pt x="43209" y="150782"/>
                  </a:cubicBezTo>
                  <a:cubicBezTo>
                    <a:pt x="15771" y="196812"/>
                    <a:pt x="0" y="250406"/>
                    <a:pt x="0" y="307719"/>
                  </a:cubicBezTo>
                  <a:cubicBezTo>
                    <a:pt x="0" y="365031"/>
                    <a:pt x="15771" y="418626"/>
                    <a:pt x="43209" y="464655"/>
                  </a:cubicBezTo>
                  <a:cubicBezTo>
                    <a:pt x="43337" y="464784"/>
                    <a:pt x="43337" y="465040"/>
                    <a:pt x="43337" y="465168"/>
                  </a:cubicBezTo>
                  <a:cubicBezTo>
                    <a:pt x="43722" y="465809"/>
                    <a:pt x="44235" y="466450"/>
                    <a:pt x="44620" y="467091"/>
                  </a:cubicBezTo>
                  <a:cubicBezTo>
                    <a:pt x="47312" y="471451"/>
                    <a:pt x="50005" y="475682"/>
                    <a:pt x="52825" y="479913"/>
                  </a:cubicBezTo>
                  <a:cubicBezTo>
                    <a:pt x="54620" y="482605"/>
                    <a:pt x="56544" y="485041"/>
                    <a:pt x="58338" y="487734"/>
                  </a:cubicBezTo>
                  <a:cubicBezTo>
                    <a:pt x="60005" y="489914"/>
                    <a:pt x="61544" y="492222"/>
                    <a:pt x="63210" y="494273"/>
                  </a:cubicBezTo>
                  <a:cubicBezTo>
                    <a:pt x="65006" y="496709"/>
                    <a:pt x="66929" y="499017"/>
                    <a:pt x="68852" y="501325"/>
                  </a:cubicBezTo>
                  <a:cubicBezTo>
                    <a:pt x="71032" y="504018"/>
                    <a:pt x="73340" y="506710"/>
                    <a:pt x="75648" y="509402"/>
                  </a:cubicBezTo>
                  <a:cubicBezTo>
                    <a:pt x="77058" y="511069"/>
                    <a:pt x="78468" y="512736"/>
                    <a:pt x="79879" y="514275"/>
                  </a:cubicBezTo>
                  <a:cubicBezTo>
                    <a:pt x="83725" y="518634"/>
                    <a:pt x="87828" y="522737"/>
                    <a:pt x="92059" y="526840"/>
                  </a:cubicBezTo>
                  <a:cubicBezTo>
                    <a:pt x="92957" y="527737"/>
                    <a:pt x="93854" y="528507"/>
                    <a:pt x="94752" y="529404"/>
                  </a:cubicBezTo>
                  <a:cubicBezTo>
                    <a:pt x="98727" y="533251"/>
                    <a:pt x="102830" y="536969"/>
                    <a:pt x="106933" y="540559"/>
                  </a:cubicBezTo>
                  <a:cubicBezTo>
                    <a:pt x="107317" y="540944"/>
                    <a:pt x="107702" y="541200"/>
                    <a:pt x="108086" y="541585"/>
                  </a:cubicBezTo>
                  <a:cubicBezTo>
                    <a:pt x="152064" y="579280"/>
                    <a:pt x="206813" y="604667"/>
                    <a:pt x="266946" y="612745"/>
                  </a:cubicBezTo>
                  <a:cubicBezTo>
                    <a:pt x="267715" y="612873"/>
                    <a:pt x="268356" y="612873"/>
                    <a:pt x="269125" y="613001"/>
                  </a:cubicBezTo>
                  <a:cubicBezTo>
                    <a:pt x="274383" y="613642"/>
                    <a:pt x="279768" y="614155"/>
                    <a:pt x="285152" y="614668"/>
                  </a:cubicBezTo>
                  <a:cubicBezTo>
                    <a:pt x="286435" y="614796"/>
                    <a:pt x="287845" y="614924"/>
                    <a:pt x="289127" y="614924"/>
                  </a:cubicBezTo>
                  <a:cubicBezTo>
                    <a:pt x="295282" y="615309"/>
                    <a:pt x="301565" y="615565"/>
                    <a:pt x="307847" y="615565"/>
                  </a:cubicBezTo>
                  <a:cubicBezTo>
                    <a:pt x="330413" y="615565"/>
                    <a:pt x="352851" y="613129"/>
                    <a:pt x="374776" y="608257"/>
                  </a:cubicBezTo>
                  <a:cubicBezTo>
                    <a:pt x="381700" y="606718"/>
                    <a:pt x="386058" y="599923"/>
                    <a:pt x="384520" y="593000"/>
                  </a:cubicBezTo>
                  <a:cubicBezTo>
                    <a:pt x="382853" y="585691"/>
                    <a:pt x="375930" y="581204"/>
                    <a:pt x="369006" y="582742"/>
                  </a:cubicBezTo>
                  <a:close/>
                  <a:moveTo>
                    <a:pt x="107702" y="506069"/>
                  </a:moveTo>
                  <a:cubicBezTo>
                    <a:pt x="107061" y="505428"/>
                    <a:pt x="106292" y="504659"/>
                    <a:pt x="105650" y="503889"/>
                  </a:cubicBezTo>
                  <a:cubicBezTo>
                    <a:pt x="102830" y="501069"/>
                    <a:pt x="100137" y="498119"/>
                    <a:pt x="97445" y="495171"/>
                  </a:cubicBezTo>
                  <a:cubicBezTo>
                    <a:pt x="95906" y="493375"/>
                    <a:pt x="94367" y="491581"/>
                    <a:pt x="92828" y="489785"/>
                  </a:cubicBezTo>
                  <a:cubicBezTo>
                    <a:pt x="91161" y="487862"/>
                    <a:pt x="89495" y="485811"/>
                    <a:pt x="87828" y="483759"/>
                  </a:cubicBezTo>
                  <a:cubicBezTo>
                    <a:pt x="86033" y="481580"/>
                    <a:pt x="84366" y="479400"/>
                    <a:pt x="82571" y="477092"/>
                  </a:cubicBezTo>
                  <a:cubicBezTo>
                    <a:pt x="81289" y="475425"/>
                    <a:pt x="80135" y="473758"/>
                    <a:pt x="78853" y="472092"/>
                  </a:cubicBezTo>
                  <a:cubicBezTo>
                    <a:pt x="77315" y="470040"/>
                    <a:pt x="75776" y="467861"/>
                    <a:pt x="74365" y="465809"/>
                  </a:cubicBezTo>
                  <a:cubicBezTo>
                    <a:pt x="91418" y="461065"/>
                    <a:pt x="108984" y="456962"/>
                    <a:pt x="127063" y="453244"/>
                  </a:cubicBezTo>
                  <a:cubicBezTo>
                    <a:pt x="143731" y="499402"/>
                    <a:pt x="167964" y="538508"/>
                    <a:pt x="197325" y="566715"/>
                  </a:cubicBezTo>
                  <a:cubicBezTo>
                    <a:pt x="163989" y="552355"/>
                    <a:pt x="133473" y="531840"/>
                    <a:pt x="107702" y="506069"/>
                  </a:cubicBezTo>
                  <a:close/>
                  <a:moveTo>
                    <a:pt x="26028" y="320284"/>
                  </a:moveTo>
                  <a:lnTo>
                    <a:pt x="102830" y="320284"/>
                  </a:lnTo>
                  <a:cubicBezTo>
                    <a:pt x="103856" y="358749"/>
                    <a:pt x="109625" y="395290"/>
                    <a:pt x="119241" y="428883"/>
                  </a:cubicBezTo>
                  <a:cubicBezTo>
                    <a:pt x="99112" y="432986"/>
                    <a:pt x="79494" y="437858"/>
                    <a:pt x="60647" y="443371"/>
                  </a:cubicBezTo>
                  <a:cubicBezTo>
                    <a:pt x="40260" y="406445"/>
                    <a:pt x="27951" y="364647"/>
                    <a:pt x="26028" y="320284"/>
                  </a:cubicBezTo>
                  <a:close/>
                  <a:moveTo>
                    <a:pt x="60647" y="171553"/>
                  </a:moveTo>
                  <a:cubicBezTo>
                    <a:pt x="79622" y="177066"/>
                    <a:pt x="99112" y="181811"/>
                    <a:pt x="119241" y="186041"/>
                  </a:cubicBezTo>
                  <a:cubicBezTo>
                    <a:pt x="109625" y="219634"/>
                    <a:pt x="103856" y="256176"/>
                    <a:pt x="102830" y="294512"/>
                  </a:cubicBezTo>
                  <a:lnTo>
                    <a:pt x="26028" y="294512"/>
                  </a:lnTo>
                  <a:cubicBezTo>
                    <a:pt x="27951" y="250150"/>
                    <a:pt x="40260" y="208351"/>
                    <a:pt x="60647" y="171553"/>
                  </a:cubicBezTo>
                  <a:close/>
                  <a:moveTo>
                    <a:pt x="78982" y="142705"/>
                  </a:moveTo>
                  <a:cubicBezTo>
                    <a:pt x="80135" y="141038"/>
                    <a:pt x="81418" y="139371"/>
                    <a:pt x="82700" y="137704"/>
                  </a:cubicBezTo>
                  <a:cubicBezTo>
                    <a:pt x="84366" y="135525"/>
                    <a:pt x="86162" y="133217"/>
                    <a:pt x="87956" y="131037"/>
                  </a:cubicBezTo>
                  <a:cubicBezTo>
                    <a:pt x="89623" y="128985"/>
                    <a:pt x="91161" y="127062"/>
                    <a:pt x="92957" y="125011"/>
                  </a:cubicBezTo>
                  <a:cubicBezTo>
                    <a:pt x="94495" y="123216"/>
                    <a:pt x="96034" y="121421"/>
                    <a:pt x="97572" y="119626"/>
                  </a:cubicBezTo>
                  <a:cubicBezTo>
                    <a:pt x="100265" y="116677"/>
                    <a:pt x="102958" y="113728"/>
                    <a:pt x="105778" y="110907"/>
                  </a:cubicBezTo>
                  <a:cubicBezTo>
                    <a:pt x="106419" y="110138"/>
                    <a:pt x="107061" y="109497"/>
                    <a:pt x="107830" y="108727"/>
                  </a:cubicBezTo>
                  <a:cubicBezTo>
                    <a:pt x="133601" y="82828"/>
                    <a:pt x="164245" y="62313"/>
                    <a:pt x="197581" y="48081"/>
                  </a:cubicBezTo>
                  <a:cubicBezTo>
                    <a:pt x="168219" y="76289"/>
                    <a:pt x="143859" y="115394"/>
                    <a:pt x="127318" y="161552"/>
                  </a:cubicBezTo>
                  <a:cubicBezTo>
                    <a:pt x="109369" y="157962"/>
                    <a:pt x="91675" y="153731"/>
                    <a:pt x="74622" y="148987"/>
                  </a:cubicBezTo>
                  <a:cubicBezTo>
                    <a:pt x="75904" y="146936"/>
                    <a:pt x="77443" y="144756"/>
                    <a:pt x="78982" y="142705"/>
                  </a:cubicBezTo>
                  <a:close/>
                  <a:moveTo>
                    <a:pt x="264253" y="33721"/>
                  </a:moveTo>
                  <a:cubicBezTo>
                    <a:pt x="246303" y="65390"/>
                    <a:pt x="233482" y="116548"/>
                    <a:pt x="225917" y="175656"/>
                  </a:cubicBezTo>
                  <a:cubicBezTo>
                    <a:pt x="200914" y="173476"/>
                    <a:pt x="176297" y="170399"/>
                    <a:pt x="152321" y="166296"/>
                  </a:cubicBezTo>
                  <a:cubicBezTo>
                    <a:pt x="176425" y="101162"/>
                    <a:pt x="216686" y="52440"/>
                    <a:pt x="264253" y="33721"/>
                  </a:cubicBezTo>
                  <a:close/>
                  <a:moveTo>
                    <a:pt x="264253" y="581075"/>
                  </a:moveTo>
                  <a:cubicBezTo>
                    <a:pt x="216557" y="562356"/>
                    <a:pt x="176425" y="513634"/>
                    <a:pt x="152321" y="448500"/>
                  </a:cubicBezTo>
                  <a:cubicBezTo>
                    <a:pt x="176297" y="444397"/>
                    <a:pt x="200914" y="441191"/>
                    <a:pt x="225917" y="439140"/>
                  </a:cubicBezTo>
                  <a:cubicBezTo>
                    <a:pt x="233482" y="498119"/>
                    <a:pt x="246303" y="549406"/>
                    <a:pt x="264253" y="581075"/>
                  </a:cubicBezTo>
                  <a:close/>
                  <a:moveTo>
                    <a:pt x="223096" y="413625"/>
                  </a:moveTo>
                  <a:cubicBezTo>
                    <a:pt x="196299" y="415933"/>
                    <a:pt x="170015" y="419523"/>
                    <a:pt x="144371" y="424011"/>
                  </a:cubicBezTo>
                  <a:cubicBezTo>
                    <a:pt x="135140" y="392085"/>
                    <a:pt x="129499" y="357082"/>
                    <a:pt x="128473" y="320284"/>
                  </a:cubicBezTo>
                  <a:lnTo>
                    <a:pt x="218096" y="320284"/>
                  </a:lnTo>
                  <a:cubicBezTo>
                    <a:pt x="218352" y="351953"/>
                    <a:pt x="220147" y="383494"/>
                    <a:pt x="223096" y="413625"/>
                  </a:cubicBezTo>
                  <a:close/>
                  <a:moveTo>
                    <a:pt x="218096" y="294641"/>
                  </a:moveTo>
                  <a:lnTo>
                    <a:pt x="128473" y="294641"/>
                  </a:lnTo>
                  <a:cubicBezTo>
                    <a:pt x="129499" y="257843"/>
                    <a:pt x="135140" y="222840"/>
                    <a:pt x="144371" y="190914"/>
                  </a:cubicBezTo>
                  <a:cubicBezTo>
                    <a:pt x="170015" y="195401"/>
                    <a:pt x="196427" y="198735"/>
                    <a:pt x="223096" y="201043"/>
                  </a:cubicBezTo>
                  <a:cubicBezTo>
                    <a:pt x="220147" y="231174"/>
                    <a:pt x="218352" y="262843"/>
                    <a:pt x="218096" y="294641"/>
                  </a:cubicBezTo>
                  <a:close/>
                  <a:moveTo>
                    <a:pt x="307719" y="179246"/>
                  </a:moveTo>
                  <a:cubicBezTo>
                    <a:pt x="288871" y="179246"/>
                    <a:pt x="270151" y="178605"/>
                    <a:pt x="251688" y="177579"/>
                  </a:cubicBezTo>
                  <a:cubicBezTo>
                    <a:pt x="264253" y="82187"/>
                    <a:pt x="289000" y="25387"/>
                    <a:pt x="307719" y="25387"/>
                  </a:cubicBezTo>
                  <a:cubicBezTo>
                    <a:pt x="325413" y="25387"/>
                    <a:pt x="351056" y="77827"/>
                    <a:pt x="363877" y="177579"/>
                  </a:cubicBezTo>
                  <a:cubicBezTo>
                    <a:pt x="345286" y="178605"/>
                    <a:pt x="326567" y="179246"/>
                    <a:pt x="307719" y="179246"/>
                  </a:cubicBezTo>
                  <a:close/>
                  <a:moveTo>
                    <a:pt x="389521" y="175656"/>
                  </a:moveTo>
                  <a:cubicBezTo>
                    <a:pt x="382340" y="119626"/>
                    <a:pt x="370160" y="67057"/>
                    <a:pt x="351825" y="34234"/>
                  </a:cubicBezTo>
                  <a:cubicBezTo>
                    <a:pt x="398496" y="53081"/>
                    <a:pt x="438628" y="101291"/>
                    <a:pt x="462861" y="166296"/>
                  </a:cubicBezTo>
                  <a:cubicBezTo>
                    <a:pt x="438884" y="170399"/>
                    <a:pt x="414395" y="173476"/>
                    <a:pt x="389521" y="175656"/>
                  </a:cubicBezTo>
                  <a:close/>
                  <a:moveTo>
                    <a:pt x="488631" y="161552"/>
                  </a:moveTo>
                  <a:cubicBezTo>
                    <a:pt x="472348" y="115523"/>
                    <a:pt x="448756" y="77186"/>
                    <a:pt x="420164" y="49363"/>
                  </a:cubicBezTo>
                  <a:cubicBezTo>
                    <a:pt x="468758" y="70775"/>
                    <a:pt x="510428" y="105522"/>
                    <a:pt x="540431" y="149115"/>
                  </a:cubicBezTo>
                  <a:cubicBezTo>
                    <a:pt x="523635" y="153859"/>
                    <a:pt x="506325" y="157962"/>
                    <a:pt x="488631" y="16155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164DD2-4FA8-459C-AAC9-BAD3D1711340}"/>
                </a:ext>
              </a:extLst>
            </p:cNvPr>
            <p:cNvSpPr/>
            <p:nvPr/>
          </p:nvSpPr>
          <p:spPr>
            <a:xfrm>
              <a:off x="8022831" y="5176371"/>
              <a:ext cx="153859" cy="179503"/>
            </a:xfrm>
            <a:custGeom>
              <a:avLst/>
              <a:gdLst>
                <a:gd name="connsiteX0" fmla="*/ 130011 w 153859"/>
                <a:gd name="connsiteY0" fmla="*/ 51286 h 179502"/>
                <a:gd name="connsiteX1" fmla="*/ 128344 w 153859"/>
                <a:gd name="connsiteY1" fmla="*/ 51286 h 179502"/>
                <a:gd name="connsiteX2" fmla="*/ 128344 w 153859"/>
                <a:gd name="connsiteY2" fmla="*/ 38465 h 179502"/>
                <a:gd name="connsiteX3" fmla="*/ 89879 w 153859"/>
                <a:gd name="connsiteY3" fmla="*/ 0 h 179502"/>
                <a:gd name="connsiteX4" fmla="*/ 64236 w 153859"/>
                <a:gd name="connsiteY4" fmla="*/ 0 h 179502"/>
                <a:gd name="connsiteX5" fmla="*/ 25771 w 153859"/>
                <a:gd name="connsiteY5" fmla="*/ 38465 h 179502"/>
                <a:gd name="connsiteX6" fmla="*/ 25771 w 153859"/>
                <a:gd name="connsiteY6" fmla="*/ 51286 h 179502"/>
                <a:gd name="connsiteX7" fmla="*/ 24104 w 153859"/>
                <a:gd name="connsiteY7" fmla="*/ 51286 h 179502"/>
                <a:gd name="connsiteX8" fmla="*/ 0 w 153859"/>
                <a:gd name="connsiteY8" fmla="*/ 75263 h 179502"/>
                <a:gd name="connsiteX9" fmla="*/ 0 w 153859"/>
                <a:gd name="connsiteY9" fmla="*/ 155398 h 179502"/>
                <a:gd name="connsiteX10" fmla="*/ 24104 w 153859"/>
                <a:gd name="connsiteY10" fmla="*/ 179503 h 179502"/>
                <a:gd name="connsiteX11" fmla="*/ 129882 w 153859"/>
                <a:gd name="connsiteY11" fmla="*/ 179503 h 179502"/>
                <a:gd name="connsiteX12" fmla="*/ 153987 w 153859"/>
                <a:gd name="connsiteY12" fmla="*/ 155398 h 179502"/>
                <a:gd name="connsiteX13" fmla="*/ 153987 w 153859"/>
                <a:gd name="connsiteY13" fmla="*/ 75263 h 179502"/>
                <a:gd name="connsiteX14" fmla="*/ 130011 w 153859"/>
                <a:gd name="connsiteY14" fmla="*/ 51286 h 179502"/>
                <a:gd name="connsiteX15" fmla="*/ 51542 w 153859"/>
                <a:gd name="connsiteY15" fmla="*/ 38465 h 179502"/>
                <a:gd name="connsiteX16" fmla="*/ 64364 w 153859"/>
                <a:gd name="connsiteY16" fmla="*/ 25643 h 179502"/>
                <a:gd name="connsiteX17" fmla="*/ 90007 w 153859"/>
                <a:gd name="connsiteY17" fmla="*/ 25643 h 179502"/>
                <a:gd name="connsiteX18" fmla="*/ 102829 w 153859"/>
                <a:gd name="connsiteY18" fmla="*/ 38465 h 179502"/>
                <a:gd name="connsiteX19" fmla="*/ 102829 w 153859"/>
                <a:gd name="connsiteY19" fmla="*/ 51286 h 179502"/>
                <a:gd name="connsiteX20" fmla="*/ 51542 w 153859"/>
                <a:gd name="connsiteY20" fmla="*/ 51286 h 179502"/>
                <a:gd name="connsiteX21" fmla="*/ 51542 w 153859"/>
                <a:gd name="connsiteY21" fmla="*/ 38465 h 179502"/>
                <a:gd name="connsiteX22" fmla="*/ 128472 w 153859"/>
                <a:gd name="connsiteY22" fmla="*/ 153859 h 179502"/>
                <a:gd name="connsiteX23" fmla="*/ 25899 w 153859"/>
                <a:gd name="connsiteY23" fmla="*/ 153859 h 179502"/>
                <a:gd name="connsiteX24" fmla="*/ 25899 w 153859"/>
                <a:gd name="connsiteY24" fmla="*/ 76930 h 179502"/>
                <a:gd name="connsiteX25" fmla="*/ 128472 w 153859"/>
                <a:gd name="connsiteY25" fmla="*/ 76930 h 179502"/>
                <a:gd name="connsiteX26" fmla="*/ 128472 w 153859"/>
                <a:gd name="connsiteY26" fmla="*/ 153859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3859" h="179502">
                  <a:moveTo>
                    <a:pt x="130011" y="51286"/>
                  </a:moveTo>
                  <a:lnTo>
                    <a:pt x="128344" y="51286"/>
                  </a:lnTo>
                  <a:lnTo>
                    <a:pt x="128344" y="38465"/>
                  </a:lnTo>
                  <a:cubicBezTo>
                    <a:pt x="128344" y="17309"/>
                    <a:pt x="111035" y="0"/>
                    <a:pt x="89879" y="0"/>
                  </a:cubicBezTo>
                  <a:lnTo>
                    <a:pt x="64236" y="0"/>
                  </a:lnTo>
                  <a:cubicBezTo>
                    <a:pt x="43080" y="0"/>
                    <a:pt x="25771" y="17309"/>
                    <a:pt x="25771" y="38465"/>
                  </a:cubicBezTo>
                  <a:lnTo>
                    <a:pt x="25771" y="51286"/>
                  </a:lnTo>
                  <a:lnTo>
                    <a:pt x="24104" y="51286"/>
                  </a:lnTo>
                  <a:cubicBezTo>
                    <a:pt x="10898" y="51286"/>
                    <a:pt x="0" y="62057"/>
                    <a:pt x="0" y="75263"/>
                  </a:cubicBezTo>
                  <a:lnTo>
                    <a:pt x="0" y="155398"/>
                  </a:lnTo>
                  <a:cubicBezTo>
                    <a:pt x="0" y="168604"/>
                    <a:pt x="10770" y="179503"/>
                    <a:pt x="24104" y="179503"/>
                  </a:cubicBezTo>
                  <a:lnTo>
                    <a:pt x="129882" y="179503"/>
                  </a:lnTo>
                  <a:cubicBezTo>
                    <a:pt x="143089" y="179503"/>
                    <a:pt x="153987" y="168732"/>
                    <a:pt x="153987" y="155398"/>
                  </a:cubicBezTo>
                  <a:lnTo>
                    <a:pt x="153987" y="75263"/>
                  </a:lnTo>
                  <a:cubicBezTo>
                    <a:pt x="154115" y="62057"/>
                    <a:pt x="143346" y="51286"/>
                    <a:pt x="130011" y="51286"/>
                  </a:cubicBezTo>
                  <a:close/>
                  <a:moveTo>
                    <a:pt x="51542" y="38465"/>
                  </a:moveTo>
                  <a:cubicBezTo>
                    <a:pt x="51542" y="31413"/>
                    <a:pt x="57312" y="25643"/>
                    <a:pt x="64364" y="25643"/>
                  </a:cubicBezTo>
                  <a:lnTo>
                    <a:pt x="90007" y="25643"/>
                  </a:lnTo>
                  <a:cubicBezTo>
                    <a:pt x="97059" y="25643"/>
                    <a:pt x="102829" y="31413"/>
                    <a:pt x="102829" y="38465"/>
                  </a:cubicBezTo>
                  <a:lnTo>
                    <a:pt x="102829" y="51286"/>
                  </a:lnTo>
                  <a:lnTo>
                    <a:pt x="51542" y="51286"/>
                  </a:lnTo>
                  <a:lnTo>
                    <a:pt x="51542" y="38465"/>
                  </a:lnTo>
                  <a:close/>
                  <a:moveTo>
                    <a:pt x="128472" y="153859"/>
                  </a:moveTo>
                  <a:lnTo>
                    <a:pt x="25899" y="153859"/>
                  </a:lnTo>
                  <a:lnTo>
                    <a:pt x="25899" y="76930"/>
                  </a:lnTo>
                  <a:lnTo>
                    <a:pt x="128472" y="76930"/>
                  </a:lnTo>
                  <a:lnTo>
                    <a:pt x="128472" y="153859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537AD5-F751-4673-8054-03A34E0D1939}"/>
                </a:ext>
              </a:extLst>
            </p:cNvPr>
            <p:cNvSpPr/>
            <p:nvPr/>
          </p:nvSpPr>
          <p:spPr>
            <a:xfrm>
              <a:off x="8087195" y="527894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4AF905B-3C3B-4C00-B254-3EF201D52C96}"/>
              </a:ext>
            </a:extLst>
          </p:cNvPr>
          <p:cNvGrpSpPr/>
          <p:nvPr/>
        </p:nvGrpSpPr>
        <p:grpSpPr>
          <a:xfrm>
            <a:off x="7638439" y="3958190"/>
            <a:ext cx="615437" cy="487349"/>
            <a:chOff x="7638439" y="3958190"/>
            <a:chExt cx="615437" cy="487349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C677C2F-4830-4667-99B2-496651C0B0BB}"/>
                </a:ext>
              </a:extLst>
            </p:cNvPr>
            <p:cNvSpPr/>
            <p:nvPr/>
          </p:nvSpPr>
          <p:spPr>
            <a:xfrm>
              <a:off x="7638439" y="3958190"/>
              <a:ext cx="615437" cy="397470"/>
            </a:xfrm>
            <a:custGeom>
              <a:avLst/>
              <a:gdLst>
                <a:gd name="connsiteX0" fmla="*/ 489016 w 615437"/>
                <a:gd name="connsiteY0" fmla="*/ 141166 h 397469"/>
                <a:gd name="connsiteX1" fmla="*/ 488375 w 615437"/>
                <a:gd name="connsiteY1" fmla="*/ 136678 h 397469"/>
                <a:gd name="connsiteX2" fmla="*/ 294897 w 615437"/>
                <a:gd name="connsiteY2" fmla="*/ 0 h 397469"/>
                <a:gd name="connsiteX3" fmla="*/ 89751 w 615437"/>
                <a:gd name="connsiteY3" fmla="*/ 205146 h 397469"/>
                <a:gd name="connsiteX4" fmla="*/ 89751 w 615437"/>
                <a:gd name="connsiteY4" fmla="*/ 205530 h 397469"/>
                <a:gd name="connsiteX5" fmla="*/ 0 w 615437"/>
                <a:gd name="connsiteY5" fmla="*/ 301308 h 397469"/>
                <a:gd name="connsiteX6" fmla="*/ 96162 w 615437"/>
                <a:gd name="connsiteY6" fmla="*/ 397470 h 397469"/>
                <a:gd name="connsiteX7" fmla="*/ 153859 w 615437"/>
                <a:gd name="connsiteY7" fmla="*/ 397470 h 397469"/>
                <a:gd name="connsiteX8" fmla="*/ 166681 w 615437"/>
                <a:gd name="connsiteY8" fmla="*/ 384648 h 397469"/>
                <a:gd name="connsiteX9" fmla="*/ 153859 w 615437"/>
                <a:gd name="connsiteY9" fmla="*/ 371827 h 397469"/>
                <a:gd name="connsiteX10" fmla="*/ 96162 w 615437"/>
                <a:gd name="connsiteY10" fmla="*/ 371827 h 397469"/>
                <a:gd name="connsiteX11" fmla="*/ 25643 w 615437"/>
                <a:gd name="connsiteY11" fmla="*/ 301308 h 397469"/>
                <a:gd name="connsiteX12" fmla="*/ 96162 w 615437"/>
                <a:gd name="connsiteY12" fmla="*/ 230789 h 397469"/>
                <a:gd name="connsiteX13" fmla="*/ 123215 w 615437"/>
                <a:gd name="connsiteY13" fmla="*/ 236174 h 397469"/>
                <a:gd name="connsiteX14" fmla="*/ 140012 w 615437"/>
                <a:gd name="connsiteY14" fmla="*/ 229250 h 397469"/>
                <a:gd name="connsiteX15" fmla="*/ 133088 w 615437"/>
                <a:gd name="connsiteY15" fmla="*/ 212454 h 397469"/>
                <a:gd name="connsiteX16" fmla="*/ 115394 w 615437"/>
                <a:gd name="connsiteY16" fmla="*/ 207069 h 397469"/>
                <a:gd name="connsiteX17" fmla="*/ 115266 w 615437"/>
                <a:gd name="connsiteY17" fmla="*/ 205146 h 397469"/>
                <a:gd name="connsiteX18" fmla="*/ 294769 w 615437"/>
                <a:gd name="connsiteY18" fmla="*/ 25643 h 397469"/>
                <a:gd name="connsiteX19" fmla="*/ 463373 w 615437"/>
                <a:gd name="connsiteY19" fmla="*/ 143474 h 397469"/>
                <a:gd name="connsiteX20" fmla="*/ 428370 w 615437"/>
                <a:gd name="connsiteY20" fmla="*/ 155270 h 397469"/>
                <a:gd name="connsiteX21" fmla="*/ 422857 w 615437"/>
                <a:gd name="connsiteY21" fmla="*/ 172579 h 397469"/>
                <a:gd name="connsiteX22" fmla="*/ 440166 w 615437"/>
                <a:gd name="connsiteY22" fmla="*/ 178092 h 397469"/>
                <a:gd name="connsiteX23" fmla="*/ 487221 w 615437"/>
                <a:gd name="connsiteY23" fmla="*/ 166681 h 397469"/>
                <a:gd name="connsiteX24" fmla="*/ 589794 w 615437"/>
                <a:gd name="connsiteY24" fmla="*/ 269254 h 397469"/>
                <a:gd name="connsiteX25" fmla="*/ 487221 w 615437"/>
                <a:gd name="connsiteY25" fmla="*/ 371827 h 397469"/>
                <a:gd name="connsiteX26" fmla="*/ 461578 w 615437"/>
                <a:gd name="connsiteY26" fmla="*/ 371827 h 397469"/>
                <a:gd name="connsiteX27" fmla="*/ 448756 w 615437"/>
                <a:gd name="connsiteY27" fmla="*/ 384648 h 397469"/>
                <a:gd name="connsiteX28" fmla="*/ 461578 w 615437"/>
                <a:gd name="connsiteY28" fmla="*/ 397470 h 397469"/>
                <a:gd name="connsiteX29" fmla="*/ 487221 w 615437"/>
                <a:gd name="connsiteY29" fmla="*/ 397470 h 397469"/>
                <a:gd name="connsiteX30" fmla="*/ 615437 w 615437"/>
                <a:gd name="connsiteY30" fmla="*/ 269254 h 397469"/>
                <a:gd name="connsiteX31" fmla="*/ 489016 w 615437"/>
                <a:gd name="connsiteY31" fmla="*/ 141166 h 39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15437" h="397469">
                  <a:moveTo>
                    <a:pt x="489016" y="141166"/>
                  </a:moveTo>
                  <a:cubicBezTo>
                    <a:pt x="489016" y="139627"/>
                    <a:pt x="488888" y="138217"/>
                    <a:pt x="488375" y="136678"/>
                  </a:cubicBezTo>
                  <a:cubicBezTo>
                    <a:pt x="459398" y="54876"/>
                    <a:pt x="381700" y="0"/>
                    <a:pt x="294897" y="0"/>
                  </a:cubicBezTo>
                  <a:cubicBezTo>
                    <a:pt x="181810" y="0"/>
                    <a:pt x="89751" y="92059"/>
                    <a:pt x="89751" y="205146"/>
                  </a:cubicBezTo>
                  <a:cubicBezTo>
                    <a:pt x="89751" y="205274"/>
                    <a:pt x="89751" y="205402"/>
                    <a:pt x="89751" y="205530"/>
                  </a:cubicBezTo>
                  <a:cubicBezTo>
                    <a:pt x="39747" y="208864"/>
                    <a:pt x="0" y="250534"/>
                    <a:pt x="0" y="301308"/>
                  </a:cubicBezTo>
                  <a:cubicBezTo>
                    <a:pt x="0" y="354389"/>
                    <a:pt x="43080" y="397470"/>
                    <a:pt x="96162" y="397470"/>
                  </a:cubicBezTo>
                  <a:lnTo>
                    <a:pt x="153859" y="397470"/>
                  </a:lnTo>
                  <a:cubicBezTo>
                    <a:pt x="160911" y="397470"/>
                    <a:pt x="166681" y="391700"/>
                    <a:pt x="166681" y="384648"/>
                  </a:cubicBezTo>
                  <a:cubicBezTo>
                    <a:pt x="166681" y="377596"/>
                    <a:pt x="160911" y="371827"/>
                    <a:pt x="153859" y="371827"/>
                  </a:cubicBezTo>
                  <a:lnTo>
                    <a:pt x="96162" y="371827"/>
                  </a:lnTo>
                  <a:cubicBezTo>
                    <a:pt x="57313" y="371827"/>
                    <a:pt x="25643" y="340157"/>
                    <a:pt x="25643" y="301308"/>
                  </a:cubicBezTo>
                  <a:cubicBezTo>
                    <a:pt x="25643" y="262458"/>
                    <a:pt x="57313" y="230789"/>
                    <a:pt x="96162" y="230789"/>
                  </a:cubicBezTo>
                  <a:cubicBezTo>
                    <a:pt x="105522" y="230789"/>
                    <a:pt x="114754" y="232584"/>
                    <a:pt x="123215" y="236174"/>
                  </a:cubicBezTo>
                  <a:cubicBezTo>
                    <a:pt x="129755" y="238867"/>
                    <a:pt x="137320" y="235789"/>
                    <a:pt x="140012" y="229250"/>
                  </a:cubicBezTo>
                  <a:cubicBezTo>
                    <a:pt x="142705" y="222711"/>
                    <a:pt x="139628" y="215147"/>
                    <a:pt x="133088" y="212454"/>
                  </a:cubicBezTo>
                  <a:cubicBezTo>
                    <a:pt x="127318" y="210018"/>
                    <a:pt x="121421" y="208223"/>
                    <a:pt x="115394" y="207069"/>
                  </a:cubicBezTo>
                  <a:cubicBezTo>
                    <a:pt x="115394" y="206428"/>
                    <a:pt x="115266" y="205787"/>
                    <a:pt x="115266" y="205146"/>
                  </a:cubicBezTo>
                  <a:cubicBezTo>
                    <a:pt x="115266" y="106163"/>
                    <a:pt x="195786" y="25643"/>
                    <a:pt x="294769" y="25643"/>
                  </a:cubicBezTo>
                  <a:cubicBezTo>
                    <a:pt x="370031" y="25643"/>
                    <a:pt x="437473" y="72955"/>
                    <a:pt x="463373" y="143474"/>
                  </a:cubicBezTo>
                  <a:cubicBezTo>
                    <a:pt x="451192" y="145782"/>
                    <a:pt x="439268" y="149628"/>
                    <a:pt x="428370" y="155270"/>
                  </a:cubicBezTo>
                  <a:cubicBezTo>
                    <a:pt x="422087" y="158475"/>
                    <a:pt x="419652" y="166296"/>
                    <a:pt x="422857" y="172579"/>
                  </a:cubicBezTo>
                  <a:cubicBezTo>
                    <a:pt x="426063" y="178861"/>
                    <a:pt x="433884" y="181298"/>
                    <a:pt x="440166" y="178092"/>
                  </a:cubicBezTo>
                  <a:cubicBezTo>
                    <a:pt x="454783" y="170527"/>
                    <a:pt x="470682" y="166681"/>
                    <a:pt x="487221" y="166681"/>
                  </a:cubicBezTo>
                  <a:cubicBezTo>
                    <a:pt x="543765" y="166681"/>
                    <a:pt x="589794" y="212710"/>
                    <a:pt x="589794" y="269254"/>
                  </a:cubicBezTo>
                  <a:cubicBezTo>
                    <a:pt x="589794" y="325797"/>
                    <a:pt x="543765" y="371827"/>
                    <a:pt x="487221" y="371827"/>
                  </a:cubicBezTo>
                  <a:lnTo>
                    <a:pt x="461578" y="371827"/>
                  </a:lnTo>
                  <a:cubicBezTo>
                    <a:pt x="454526" y="371827"/>
                    <a:pt x="448756" y="377596"/>
                    <a:pt x="448756" y="384648"/>
                  </a:cubicBezTo>
                  <a:cubicBezTo>
                    <a:pt x="448756" y="391700"/>
                    <a:pt x="454526" y="397470"/>
                    <a:pt x="461578" y="397470"/>
                  </a:cubicBezTo>
                  <a:lnTo>
                    <a:pt x="487221" y="397470"/>
                  </a:lnTo>
                  <a:cubicBezTo>
                    <a:pt x="557868" y="397470"/>
                    <a:pt x="615437" y="339901"/>
                    <a:pt x="615437" y="269254"/>
                  </a:cubicBezTo>
                  <a:cubicBezTo>
                    <a:pt x="615437" y="199248"/>
                    <a:pt x="558894" y="142192"/>
                    <a:pt x="489016" y="14116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B3AD4CF-CF0C-4B68-880B-A597699CE2C1}"/>
                </a:ext>
              </a:extLst>
            </p:cNvPr>
            <p:cNvSpPr/>
            <p:nvPr/>
          </p:nvSpPr>
          <p:spPr>
            <a:xfrm>
              <a:off x="7895256" y="4266036"/>
              <a:ext cx="89751" cy="141038"/>
            </a:xfrm>
            <a:custGeom>
              <a:avLst/>
              <a:gdLst>
                <a:gd name="connsiteX0" fmla="*/ 51286 w 89751"/>
                <a:gd name="connsiteY0" fmla="*/ 0 h 141037"/>
                <a:gd name="connsiteX1" fmla="*/ 0 w 89751"/>
                <a:gd name="connsiteY1" fmla="*/ 51286 h 141037"/>
                <a:gd name="connsiteX2" fmla="*/ 38465 w 89751"/>
                <a:gd name="connsiteY2" fmla="*/ 100778 h 141037"/>
                <a:gd name="connsiteX3" fmla="*/ 38080 w 89751"/>
                <a:gd name="connsiteY3" fmla="*/ 102573 h 141037"/>
                <a:gd name="connsiteX4" fmla="*/ 38080 w 89751"/>
                <a:gd name="connsiteY4" fmla="*/ 128216 h 141037"/>
                <a:gd name="connsiteX5" fmla="*/ 50901 w 89751"/>
                <a:gd name="connsiteY5" fmla="*/ 141038 h 141037"/>
                <a:gd name="connsiteX6" fmla="*/ 63723 w 89751"/>
                <a:gd name="connsiteY6" fmla="*/ 128216 h 141037"/>
                <a:gd name="connsiteX7" fmla="*/ 63723 w 89751"/>
                <a:gd name="connsiteY7" fmla="*/ 102573 h 141037"/>
                <a:gd name="connsiteX8" fmla="*/ 63339 w 89751"/>
                <a:gd name="connsiteY8" fmla="*/ 100906 h 141037"/>
                <a:gd name="connsiteX9" fmla="*/ 102445 w 89751"/>
                <a:gd name="connsiteY9" fmla="*/ 51286 h 141037"/>
                <a:gd name="connsiteX10" fmla="*/ 51286 w 89751"/>
                <a:gd name="connsiteY10" fmla="*/ 0 h 141037"/>
                <a:gd name="connsiteX11" fmla="*/ 51286 w 89751"/>
                <a:gd name="connsiteY11" fmla="*/ 76930 h 141037"/>
                <a:gd name="connsiteX12" fmla="*/ 25643 w 89751"/>
                <a:gd name="connsiteY12" fmla="*/ 51286 h 141037"/>
                <a:gd name="connsiteX13" fmla="*/ 51286 w 89751"/>
                <a:gd name="connsiteY13" fmla="*/ 25643 h 141037"/>
                <a:gd name="connsiteX14" fmla="*/ 76930 w 89751"/>
                <a:gd name="connsiteY14" fmla="*/ 51286 h 141037"/>
                <a:gd name="connsiteX15" fmla="*/ 51286 w 89751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751" h="141037">
                  <a:moveTo>
                    <a:pt x="51286" y="0"/>
                  </a:moveTo>
                  <a:cubicBezTo>
                    <a:pt x="22950" y="0"/>
                    <a:pt x="0" y="22951"/>
                    <a:pt x="0" y="51286"/>
                  </a:cubicBezTo>
                  <a:cubicBezTo>
                    <a:pt x="0" y="75135"/>
                    <a:pt x="16411" y="95008"/>
                    <a:pt x="38465" y="100778"/>
                  </a:cubicBezTo>
                  <a:cubicBezTo>
                    <a:pt x="38336" y="101419"/>
                    <a:pt x="38080" y="101932"/>
                    <a:pt x="38080" y="102573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1" y="141038"/>
                  </a:cubicBezTo>
                  <a:cubicBezTo>
                    <a:pt x="57953" y="141038"/>
                    <a:pt x="63723" y="135268"/>
                    <a:pt x="63723" y="128216"/>
                  </a:cubicBezTo>
                  <a:lnTo>
                    <a:pt x="63723" y="102573"/>
                  </a:lnTo>
                  <a:cubicBezTo>
                    <a:pt x="63723" y="102060"/>
                    <a:pt x="63467" y="101547"/>
                    <a:pt x="63339" y="100906"/>
                  </a:cubicBezTo>
                  <a:cubicBezTo>
                    <a:pt x="85777" y="95393"/>
                    <a:pt x="102445" y="75263"/>
                    <a:pt x="102445" y="51286"/>
                  </a:cubicBezTo>
                  <a:cubicBezTo>
                    <a:pt x="102573" y="22951"/>
                    <a:pt x="79494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2" y="76930"/>
                    <a:pt x="25643" y="65390"/>
                    <a:pt x="25643" y="51286"/>
                  </a:cubicBezTo>
                  <a:cubicBezTo>
                    <a:pt x="25643" y="37183"/>
                    <a:pt x="37182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6C88A8D-4096-4B0A-8EEC-3B4892174BC9}"/>
                </a:ext>
              </a:extLst>
            </p:cNvPr>
            <p:cNvSpPr/>
            <p:nvPr/>
          </p:nvSpPr>
          <p:spPr>
            <a:xfrm>
              <a:off x="7817941" y="4124999"/>
              <a:ext cx="256432" cy="320540"/>
            </a:xfrm>
            <a:custGeom>
              <a:avLst/>
              <a:gdLst>
                <a:gd name="connsiteX0" fmla="*/ 224763 w 256432"/>
                <a:gd name="connsiteY0" fmla="*/ 89751 h 320540"/>
                <a:gd name="connsiteX1" fmla="*/ 205146 w 256432"/>
                <a:gd name="connsiteY1" fmla="*/ 89751 h 320540"/>
                <a:gd name="connsiteX2" fmla="*/ 205146 w 256432"/>
                <a:gd name="connsiteY2" fmla="*/ 71032 h 320540"/>
                <a:gd name="connsiteX3" fmla="*/ 139371 w 256432"/>
                <a:gd name="connsiteY3" fmla="*/ 0 h 320540"/>
                <a:gd name="connsiteX4" fmla="*/ 117061 w 256432"/>
                <a:gd name="connsiteY4" fmla="*/ 0 h 320540"/>
                <a:gd name="connsiteX5" fmla="*/ 51286 w 256432"/>
                <a:gd name="connsiteY5" fmla="*/ 71032 h 320540"/>
                <a:gd name="connsiteX6" fmla="*/ 51286 w 256432"/>
                <a:gd name="connsiteY6" fmla="*/ 89751 h 320540"/>
                <a:gd name="connsiteX7" fmla="*/ 31670 w 256432"/>
                <a:gd name="connsiteY7" fmla="*/ 89751 h 320540"/>
                <a:gd name="connsiteX8" fmla="*/ 0 w 256432"/>
                <a:gd name="connsiteY8" fmla="*/ 121421 h 320540"/>
                <a:gd name="connsiteX9" fmla="*/ 0 w 256432"/>
                <a:gd name="connsiteY9" fmla="*/ 288871 h 320540"/>
                <a:gd name="connsiteX10" fmla="*/ 31670 w 256432"/>
                <a:gd name="connsiteY10" fmla="*/ 320540 h 320540"/>
                <a:gd name="connsiteX11" fmla="*/ 224763 w 256432"/>
                <a:gd name="connsiteY11" fmla="*/ 320540 h 320540"/>
                <a:gd name="connsiteX12" fmla="*/ 256432 w 256432"/>
                <a:gd name="connsiteY12" fmla="*/ 288871 h 320540"/>
                <a:gd name="connsiteX13" fmla="*/ 256432 w 256432"/>
                <a:gd name="connsiteY13" fmla="*/ 121421 h 320540"/>
                <a:gd name="connsiteX14" fmla="*/ 224763 w 256432"/>
                <a:gd name="connsiteY14" fmla="*/ 89751 h 320540"/>
                <a:gd name="connsiteX15" fmla="*/ 76930 w 256432"/>
                <a:gd name="connsiteY15" fmla="*/ 71032 h 320540"/>
                <a:gd name="connsiteX16" fmla="*/ 117061 w 256432"/>
                <a:gd name="connsiteY16" fmla="*/ 25643 h 320540"/>
                <a:gd name="connsiteX17" fmla="*/ 139371 w 256432"/>
                <a:gd name="connsiteY17" fmla="*/ 25643 h 320540"/>
                <a:gd name="connsiteX18" fmla="*/ 179503 w 256432"/>
                <a:gd name="connsiteY18" fmla="*/ 71032 h 320540"/>
                <a:gd name="connsiteX19" fmla="*/ 179503 w 256432"/>
                <a:gd name="connsiteY19" fmla="*/ 89751 h 320540"/>
                <a:gd name="connsiteX20" fmla="*/ 76930 w 256432"/>
                <a:gd name="connsiteY20" fmla="*/ 89751 h 320540"/>
                <a:gd name="connsiteX21" fmla="*/ 76930 w 256432"/>
                <a:gd name="connsiteY21" fmla="*/ 71032 h 320540"/>
                <a:gd name="connsiteX22" fmla="*/ 230789 w 256432"/>
                <a:gd name="connsiteY22" fmla="*/ 288871 h 320540"/>
                <a:gd name="connsiteX23" fmla="*/ 224763 w 256432"/>
                <a:gd name="connsiteY23" fmla="*/ 294897 h 320540"/>
                <a:gd name="connsiteX24" fmla="*/ 31670 w 256432"/>
                <a:gd name="connsiteY24" fmla="*/ 294897 h 320540"/>
                <a:gd name="connsiteX25" fmla="*/ 25643 w 256432"/>
                <a:gd name="connsiteY25" fmla="*/ 288871 h 320540"/>
                <a:gd name="connsiteX26" fmla="*/ 25643 w 256432"/>
                <a:gd name="connsiteY26" fmla="*/ 121421 h 320540"/>
                <a:gd name="connsiteX27" fmla="*/ 31670 w 256432"/>
                <a:gd name="connsiteY27" fmla="*/ 115394 h 320540"/>
                <a:gd name="connsiteX28" fmla="*/ 64108 w 256432"/>
                <a:gd name="connsiteY28" fmla="*/ 115394 h 320540"/>
                <a:gd name="connsiteX29" fmla="*/ 192324 w 256432"/>
                <a:gd name="connsiteY29" fmla="*/ 115394 h 320540"/>
                <a:gd name="connsiteX30" fmla="*/ 224763 w 256432"/>
                <a:gd name="connsiteY30" fmla="*/ 115394 h 320540"/>
                <a:gd name="connsiteX31" fmla="*/ 230789 w 256432"/>
                <a:gd name="connsiteY31" fmla="*/ 121421 h 320540"/>
                <a:gd name="connsiteX32" fmla="*/ 230789 w 256432"/>
                <a:gd name="connsiteY32" fmla="*/ 28887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224763" y="89751"/>
                  </a:move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798"/>
                    <a:pt x="175656" y="0"/>
                    <a:pt x="139371" y="0"/>
                  </a:cubicBez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70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70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3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288871"/>
                  </a:moveTo>
                  <a:cubicBezTo>
                    <a:pt x="230789" y="292205"/>
                    <a:pt x="228097" y="294897"/>
                    <a:pt x="224763" y="294897"/>
                  </a:cubicBezTo>
                  <a:lnTo>
                    <a:pt x="31670" y="294897"/>
                  </a:lnTo>
                  <a:cubicBezTo>
                    <a:pt x="28336" y="294897"/>
                    <a:pt x="25643" y="292205"/>
                    <a:pt x="25643" y="288871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70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288871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86AB03F-E68B-4FBA-B6CB-8A325C092FF8}"/>
                </a:ext>
              </a:extLst>
            </p:cNvPr>
            <p:cNvSpPr/>
            <p:nvPr/>
          </p:nvSpPr>
          <p:spPr>
            <a:xfrm>
              <a:off x="8100017" y="4201928"/>
              <a:ext cx="102573" cy="102573"/>
            </a:xfrm>
            <a:custGeom>
              <a:avLst/>
              <a:gdLst>
                <a:gd name="connsiteX0" fmla="*/ 102573 w 102572"/>
                <a:gd name="connsiteY0" fmla="*/ 12822 h 102572"/>
                <a:gd name="connsiteX1" fmla="*/ 89751 w 102572"/>
                <a:gd name="connsiteY1" fmla="*/ 0 h 102572"/>
                <a:gd name="connsiteX2" fmla="*/ 76930 w 102572"/>
                <a:gd name="connsiteY2" fmla="*/ 12822 h 102572"/>
                <a:gd name="connsiteX3" fmla="*/ 12822 w 102572"/>
                <a:gd name="connsiteY3" fmla="*/ 76930 h 102572"/>
                <a:gd name="connsiteX4" fmla="*/ 0 w 102572"/>
                <a:gd name="connsiteY4" fmla="*/ 89751 h 102572"/>
                <a:gd name="connsiteX5" fmla="*/ 12822 w 102572"/>
                <a:gd name="connsiteY5" fmla="*/ 102573 h 102572"/>
                <a:gd name="connsiteX6" fmla="*/ 102573 w 102572"/>
                <a:gd name="connsiteY6" fmla="*/ 12822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102572">
                  <a:moveTo>
                    <a:pt x="102573" y="12822"/>
                  </a:moveTo>
                  <a:cubicBezTo>
                    <a:pt x="102573" y="5770"/>
                    <a:pt x="96803" y="0"/>
                    <a:pt x="89751" y="0"/>
                  </a:cubicBezTo>
                  <a:cubicBezTo>
                    <a:pt x="82700" y="0"/>
                    <a:pt x="76930" y="5770"/>
                    <a:pt x="76930" y="12822"/>
                  </a:cubicBezTo>
                  <a:cubicBezTo>
                    <a:pt x="76930" y="48209"/>
                    <a:pt x="48209" y="76930"/>
                    <a:pt x="12822" y="76930"/>
                  </a:cubicBezTo>
                  <a:cubicBezTo>
                    <a:pt x="5770" y="76930"/>
                    <a:pt x="0" y="82700"/>
                    <a:pt x="0" y="89751"/>
                  </a:cubicBezTo>
                  <a:cubicBezTo>
                    <a:pt x="0" y="96803"/>
                    <a:pt x="5770" y="102573"/>
                    <a:pt x="12822" y="102573"/>
                  </a:cubicBezTo>
                  <a:cubicBezTo>
                    <a:pt x="62313" y="102573"/>
                    <a:pt x="102573" y="62185"/>
                    <a:pt x="102573" y="12822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2F702CB-FAE4-4768-95CB-76C2FD763C86}"/>
              </a:ext>
            </a:extLst>
          </p:cNvPr>
          <p:cNvGrpSpPr/>
          <p:nvPr/>
        </p:nvGrpSpPr>
        <p:grpSpPr>
          <a:xfrm>
            <a:off x="8574416" y="2898868"/>
            <a:ext cx="487221" cy="615437"/>
            <a:chOff x="8574416" y="2898868"/>
            <a:chExt cx="487221" cy="615437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A33CC89-C43B-4B8F-AC19-D6B37A8EA3BC}"/>
                </a:ext>
              </a:extLst>
            </p:cNvPr>
            <p:cNvSpPr/>
            <p:nvPr/>
          </p:nvSpPr>
          <p:spPr>
            <a:xfrm>
              <a:off x="8574416" y="2898868"/>
              <a:ext cx="487221" cy="615437"/>
            </a:xfrm>
            <a:custGeom>
              <a:avLst/>
              <a:gdLst>
                <a:gd name="connsiteX0" fmla="*/ 439140 w 487221"/>
                <a:gd name="connsiteY0" fmla="*/ 217967 h 615437"/>
                <a:gd name="connsiteX1" fmla="*/ 423113 w 487221"/>
                <a:gd name="connsiteY1" fmla="*/ 217967 h 615437"/>
                <a:gd name="connsiteX2" fmla="*/ 423113 w 487221"/>
                <a:gd name="connsiteY2" fmla="*/ 145269 h 615437"/>
                <a:gd name="connsiteX3" fmla="*/ 277844 w 487221"/>
                <a:gd name="connsiteY3" fmla="*/ 0 h 615437"/>
                <a:gd name="connsiteX4" fmla="*/ 209377 w 487221"/>
                <a:gd name="connsiteY4" fmla="*/ 0 h 615437"/>
                <a:gd name="connsiteX5" fmla="*/ 64108 w 487221"/>
                <a:gd name="connsiteY5" fmla="*/ 145269 h 615437"/>
                <a:gd name="connsiteX6" fmla="*/ 64108 w 487221"/>
                <a:gd name="connsiteY6" fmla="*/ 217967 h 615437"/>
                <a:gd name="connsiteX7" fmla="*/ 48081 w 487221"/>
                <a:gd name="connsiteY7" fmla="*/ 217967 h 615437"/>
                <a:gd name="connsiteX8" fmla="*/ 0 w 487221"/>
                <a:gd name="connsiteY8" fmla="*/ 266048 h 615437"/>
                <a:gd name="connsiteX9" fmla="*/ 0 w 487221"/>
                <a:gd name="connsiteY9" fmla="*/ 567356 h 615437"/>
                <a:gd name="connsiteX10" fmla="*/ 48081 w 487221"/>
                <a:gd name="connsiteY10" fmla="*/ 615437 h 615437"/>
                <a:gd name="connsiteX11" fmla="*/ 439140 w 487221"/>
                <a:gd name="connsiteY11" fmla="*/ 615437 h 615437"/>
                <a:gd name="connsiteX12" fmla="*/ 487221 w 487221"/>
                <a:gd name="connsiteY12" fmla="*/ 567356 h 615437"/>
                <a:gd name="connsiteX13" fmla="*/ 487221 w 487221"/>
                <a:gd name="connsiteY13" fmla="*/ 266048 h 615437"/>
                <a:gd name="connsiteX14" fmla="*/ 439140 w 487221"/>
                <a:gd name="connsiteY14" fmla="*/ 217967 h 615437"/>
                <a:gd name="connsiteX15" fmla="*/ 89751 w 487221"/>
                <a:gd name="connsiteY15" fmla="*/ 145269 h 615437"/>
                <a:gd name="connsiteX16" fmla="*/ 209377 w 487221"/>
                <a:gd name="connsiteY16" fmla="*/ 25643 h 615437"/>
                <a:gd name="connsiteX17" fmla="*/ 277844 w 487221"/>
                <a:gd name="connsiteY17" fmla="*/ 25643 h 615437"/>
                <a:gd name="connsiteX18" fmla="*/ 397470 w 487221"/>
                <a:gd name="connsiteY18" fmla="*/ 145269 h 615437"/>
                <a:gd name="connsiteX19" fmla="*/ 397470 w 487221"/>
                <a:gd name="connsiteY19" fmla="*/ 217967 h 615437"/>
                <a:gd name="connsiteX20" fmla="*/ 359005 w 487221"/>
                <a:gd name="connsiteY20" fmla="*/ 217967 h 615437"/>
                <a:gd name="connsiteX21" fmla="*/ 359005 w 487221"/>
                <a:gd name="connsiteY21" fmla="*/ 151808 h 615437"/>
                <a:gd name="connsiteX22" fmla="*/ 271306 w 487221"/>
                <a:gd name="connsiteY22" fmla="*/ 64108 h 615437"/>
                <a:gd name="connsiteX23" fmla="*/ 216045 w 487221"/>
                <a:gd name="connsiteY23" fmla="*/ 64108 h 615437"/>
                <a:gd name="connsiteX24" fmla="*/ 128344 w 487221"/>
                <a:gd name="connsiteY24" fmla="*/ 151808 h 615437"/>
                <a:gd name="connsiteX25" fmla="*/ 128344 w 487221"/>
                <a:gd name="connsiteY25" fmla="*/ 217967 h 615437"/>
                <a:gd name="connsiteX26" fmla="*/ 89880 w 487221"/>
                <a:gd name="connsiteY26" fmla="*/ 217967 h 615437"/>
                <a:gd name="connsiteX27" fmla="*/ 89880 w 487221"/>
                <a:gd name="connsiteY27" fmla="*/ 145269 h 615437"/>
                <a:gd name="connsiteX28" fmla="*/ 153859 w 487221"/>
                <a:gd name="connsiteY28" fmla="*/ 217967 h 615437"/>
                <a:gd name="connsiteX29" fmla="*/ 153859 w 487221"/>
                <a:gd name="connsiteY29" fmla="*/ 151808 h 615437"/>
                <a:gd name="connsiteX30" fmla="*/ 215916 w 487221"/>
                <a:gd name="connsiteY30" fmla="*/ 89751 h 615437"/>
                <a:gd name="connsiteX31" fmla="*/ 271177 w 487221"/>
                <a:gd name="connsiteY31" fmla="*/ 89751 h 615437"/>
                <a:gd name="connsiteX32" fmla="*/ 333234 w 487221"/>
                <a:gd name="connsiteY32" fmla="*/ 151808 h 615437"/>
                <a:gd name="connsiteX33" fmla="*/ 333234 w 487221"/>
                <a:gd name="connsiteY33" fmla="*/ 217967 h 615437"/>
                <a:gd name="connsiteX34" fmla="*/ 153859 w 487221"/>
                <a:gd name="connsiteY34" fmla="*/ 217967 h 615437"/>
                <a:gd name="connsiteX35" fmla="*/ 48081 w 487221"/>
                <a:gd name="connsiteY35" fmla="*/ 243611 h 615437"/>
                <a:gd name="connsiteX36" fmla="*/ 76930 w 487221"/>
                <a:gd name="connsiteY36" fmla="*/ 243611 h 615437"/>
                <a:gd name="connsiteX37" fmla="*/ 410292 w 487221"/>
                <a:gd name="connsiteY37" fmla="*/ 243611 h 615437"/>
                <a:gd name="connsiteX38" fmla="*/ 439140 w 487221"/>
                <a:gd name="connsiteY38" fmla="*/ 243611 h 615437"/>
                <a:gd name="connsiteX39" fmla="*/ 461578 w 487221"/>
                <a:gd name="connsiteY39" fmla="*/ 266048 h 615437"/>
                <a:gd name="connsiteX40" fmla="*/ 461578 w 487221"/>
                <a:gd name="connsiteY40" fmla="*/ 525686 h 615437"/>
                <a:gd name="connsiteX41" fmla="*/ 25643 w 487221"/>
                <a:gd name="connsiteY41" fmla="*/ 525686 h 615437"/>
                <a:gd name="connsiteX42" fmla="*/ 25643 w 487221"/>
                <a:gd name="connsiteY42" fmla="*/ 266048 h 615437"/>
                <a:gd name="connsiteX43" fmla="*/ 48081 w 487221"/>
                <a:gd name="connsiteY43" fmla="*/ 243611 h 615437"/>
                <a:gd name="connsiteX44" fmla="*/ 325798 w 487221"/>
                <a:gd name="connsiteY44" fmla="*/ 589794 h 615437"/>
                <a:gd name="connsiteX45" fmla="*/ 287333 w 487221"/>
                <a:gd name="connsiteY45" fmla="*/ 551329 h 615437"/>
                <a:gd name="connsiteX46" fmla="*/ 340799 w 487221"/>
                <a:gd name="connsiteY46" fmla="*/ 551329 h 615437"/>
                <a:gd name="connsiteX47" fmla="*/ 379263 w 487221"/>
                <a:gd name="connsiteY47" fmla="*/ 589794 h 615437"/>
                <a:gd name="connsiteX48" fmla="*/ 325798 w 487221"/>
                <a:gd name="connsiteY48" fmla="*/ 589794 h 615437"/>
                <a:gd name="connsiteX49" fmla="*/ 236046 w 487221"/>
                <a:gd name="connsiteY49" fmla="*/ 589794 h 615437"/>
                <a:gd name="connsiteX50" fmla="*/ 197581 w 487221"/>
                <a:gd name="connsiteY50" fmla="*/ 551329 h 615437"/>
                <a:gd name="connsiteX51" fmla="*/ 251047 w 487221"/>
                <a:gd name="connsiteY51" fmla="*/ 551329 h 615437"/>
                <a:gd name="connsiteX52" fmla="*/ 289512 w 487221"/>
                <a:gd name="connsiteY52" fmla="*/ 589794 h 615437"/>
                <a:gd name="connsiteX53" fmla="*/ 236046 w 487221"/>
                <a:gd name="connsiteY53" fmla="*/ 589794 h 615437"/>
                <a:gd name="connsiteX54" fmla="*/ 146295 w 487221"/>
                <a:gd name="connsiteY54" fmla="*/ 589794 h 615437"/>
                <a:gd name="connsiteX55" fmla="*/ 107830 w 487221"/>
                <a:gd name="connsiteY55" fmla="*/ 551329 h 615437"/>
                <a:gd name="connsiteX56" fmla="*/ 161296 w 487221"/>
                <a:gd name="connsiteY56" fmla="*/ 551329 h 615437"/>
                <a:gd name="connsiteX57" fmla="*/ 199761 w 487221"/>
                <a:gd name="connsiteY57" fmla="*/ 589794 h 615437"/>
                <a:gd name="connsiteX58" fmla="*/ 146295 w 487221"/>
                <a:gd name="connsiteY58" fmla="*/ 589794 h 615437"/>
                <a:gd name="connsiteX59" fmla="*/ 25643 w 487221"/>
                <a:gd name="connsiteY59" fmla="*/ 567356 h 615437"/>
                <a:gd name="connsiteX60" fmla="*/ 25643 w 487221"/>
                <a:gd name="connsiteY60" fmla="*/ 551329 h 615437"/>
                <a:gd name="connsiteX61" fmla="*/ 71673 w 487221"/>
                <a:gd name="connsiteY61" fmla="*/ 551329 h 615437"/>
                <a:gd name="connsiteX62" fmla="*/ 110138 w 487221"/>
                <a:gd name="connsiteY62" fmla="*/ 589794 h 615437"/>
                <a:gd name="connsiteX63" fmla="*/ 48081 w 487221"/>
                <a:gd name="connsiteY63" fmla="*/ 589794 h 615437"/>
                <a:gd name="connsiteX64" fmla="*/ 25643 w 487221"/>
                <a:gd name="connsiteY64" fmla="*/ 567356 h 615437"/>
                <a:gd name="connsiteX65" fmla="*/ 439140 w 487221"/>
                <a:gd name="connsiteY65" fmla="*/ 589794 h 615437"/>
                <a:gd name="connsiteX66" fmla="*/ 415549 w 487221"/>
                <a:gd name="connsiteY66" fmla="*/ 589794 h 615437"/>
                <a:gd name="connsiteX67" fmla="*/ 377084 w 487221"/>
                <a:gd name="connsiteY67" fmla="*/ 551329 h 615437"/>
                <a:gd name="connsiteX68" fmla="*/ 461578 w 487221"/>
                <a:gd name="connsiteY68" fmla="*/ 551329 h 615437"/>
                <a:gd name="connsiteX69" fmla="*/ 461578 w 487221"/>
                <a:gd name="connsiteY69" fmla="*/ 567356 h 615437"/>
                <a:gd name="connsiteX70" fmla="*/ 439140 w 487221"/>
                <a:gd name="connsiteY70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87221" h="615437">
                  <a:moveTo>
                    <a:pt x="439140" y="217967"/>
                  </a:moveTo>
                  <a:lnTo>
                    <a:pt x="423113" y="217967"/>
                  </a:lnTo>
                  <a:lnTo>
                    <a:pt x="423113" y="145269"/>
                  </a:lnTo>
                  <a:cubicBezTo>
                    <a:pt x="423113" y="65134"/>
                    <a:pt x="357979" y="0"/>
                    <a:pt x="277844" y="0"/>
                  </a:cubicBezTo>
                  <a:lnTo>
                    <a:pt x="209377" y="0"/>
                  </a:lnTo>
                  <a:cubicBezTo>
                    <a:pt x="129242" y="0"/>
                    <a:pt x="64108" y="65134"/>
                    <a:pt x="64108" y="145269"/>
                  </a:cubicBezTo>
                  <a:lnTo>
                    <a:pt x="64108" y="217967"/>
                  </a:lnTo>
                  <a:lnTo>
                    <a:pt x="48081" y="217967"/>
                  </a:lnTo>
                  <a:cubicBezTo>
                    <a:pt x="21540" y="217967"/>
                    <a:pt x="0" y="239508"/>
                    <a:pt x="0" y="266048"/>
                  </a:cubicBezTo>
                  <a:lnTo>
                    <a:pt x="0" y="567356"/>
                  </a:lnTo>
                  <a:cubicBezTo>
                    <a:pt x="0" y="593897"/>
                    <a:pt x="21540" y="615437"/>
                    <a:pt x="48081" y="615437"/>
                  </a:cubicBezTo>
                  <a:lnTo>
                    <a:pt x="439140" y="615437"/>
                  </a:lnTo>
                  <a:cubicBezTo>
                    <a:pt x="465681" y="615437"/>
                    <a:pt x="487221" y="593897"/>
                    <a:pt x="487221" y="567356"/>
                  </a:cubicBezTo>
                  <a:lnTo>
                    <a:pt x="487221" y="266048"/>
                  </a:lnTo>
                  <a:cubicBezTo>
                    <a:pt x="487221" y="239636"/>
                    <a:pt x="465681" y="217967"/>
                    <a:pt x="439140" y="217967"/>
                  </a:cubicBezTo>
                  <a:close/>
                  <a:moveTo>
                    <a:pt x="89751" y="145269"/>
                  </a:moveTo>
                  <a:cubicBezTo>
                    <a:pt x="89751" y="79366"/>
                    <a:pt x="143346" y="25643"/>
                    <a:pt x="209377" y="25643"/>
                  </a:cubicBezTo>
                  <a:lnTo>
                    <a:pt x="277844" y="25643"/>
                  </a:lnTo>
                  <a:cubicBezTo>
                    <a:pt x="343747" y="25643"/>
                    <a:pt x="397470" y="79238"/>
                    <a:pt x="397470" y="145269"/>
                  </a:cubicBezTo>
                  <a:lnTo>
                    <a:pt x="397470" y="217967"/>
                  </a:lnTo>
                  <a:lnTo>
                    <a:pt x="359005" y="217967"/>
                  </a:lnTo>
                  <a:lnTo>
                    <a:pt x="359005" y="151808"/>
                  </a:lnTo>
                  <a:cubicBezTo>
                    <a:pt x="359005" y="103470"/>
                    <a:pt x="319643" y="64108"/>
                    <a:pt x="271306" y="64108"/>
                  </a:cubicBezTo>
                  <a:lnTo>
                    <a:pt x="216045" y="64108"/>
                  </a:lnTo>
                  <a:cubicBezTo>
                    <a:pt x="167707" y="64108"/>
                    <a:pt x="128344" y="103470"/>
                    <a:pt x="128344" y="151808"/>
                  </a:cubicBezTo>
                  <a:lnTo>
                    <a:pt x="128344" y="217967"/>
                  </a:lnTo>
                  <a:lnTo>
                    <a:pt x="89880" y="217967"/>
                  </a:lnTo>
                  <a:lnTo>
                    <a:pt x="89880" y="145269"/>
                  </a:lnTo>
                  <a:close/>
                  <a:moveTo>
                    <a:pt x="153859" y="217967"/>
                  </a:moveTo>
                  <a:lnTo>
                    <a:pt x="153859" y="151808"/>
                  </a:lnTo>
                  <a:cubicBezTo>
                    <a:pt x="153859" y="117574"/>
                    <a:pt x="181682" y="89751"/>
                    <a:pt x="215916" y="89751"/>
                  </a:cubicBezTo>
                  <a:lnTo>
                    <a:pt x="271177" y="89751"/>
                  </a:lnTo>
                  <a:cubicBezTo>
                    <a:pt x="305411" y="89751"/>
                    <a:pt x="333234" y="117574"/>
                    <a:pt x="333234" y="151808"/>
                  </a:cubicBezTo>
                  <a:lnTo>
                    <a:pt x="333234" y="217967"/>
                  </a:lnTo>
                  <a:lnTo>
                    <a:pt x="153859" y="217967"/>
                  </a:lnTo>
                  <a:close/>
                  <a:moveTo>
                    <a:pt x="48081" y="243611"/>
                  </a:moveTo>
                  <a:lnTo>
                    <a:pt x="76930" y="243611"/>
                  </a:lnTo>
                  <a:lnTo>
                    <a:pt x="410292" y="243611"/>
                  </a:lnTo>
                  <a:lnTo>
                    <a:pt x="439140" y="243611"/>
                  </a:lnTo>
                  <a:cubicBezTo>
                    <a:pt x="451449" y="243611"/>
                    <a:pt x="461578" y="253740"/>
                    <a:pt x="461578" y="266048"/>
                  </a:cubicBezTo>
                  <a:lnTo>
                    <a:pt x="461578" y="525686"/>
                  </a:lnTo>
                  <a:lnTo>
                    <a:pt x="25643" y="525686"/>
                  </a:lnTo>
                  <a:lnTo>
                    <a:pt x="25643" y="266048"/>
                  </a:lnTo>
                  <a:cubicBezTo>
                    <a:pt x="25643" y="253740"/>
                    <a:pt x="35644" y="243611"/>
                    <a:pt x="48081" y="243611"/>
                  </a:cubicBezTo>
                  <a:close/>
                  <a:moveTo>
                    <a:pt x="325798" y="589794"/>
                  </a:moveTo>
                  <a:lnTo>
                    <a:pt x="287333" y="551329"/>
                  </a:lnTo>
                  <a:lnTo>
                    <a:pt x="340799" y="551329"/>
                  </a:lnTo>
                  <a:lnTo>
                    <a:pt x="379263" y="589794"/>
                  </a:lnTo>
                  <a:lnTo>
                    <a:pt x="325798" y="589794"/>
                  </a:lnTo>
                  <a:close/>
                  <a:moveTo>
                    <a:pt x="236046" y="589794"/>
                  </a:moveTo>
                  <a:lnTo>
                    <a:pt x="197581" y="551329"/>
                  </a:lnTo>
                  <a:lnTo>
                    <a:pt x="251047" y="551329"/>
                  </a:lnTo>
                  <a:lnTo>
                    <a:pt x="289512" y="589794"/>
                  </a:lnTo>
                  <a:lnTo>
                    <a:pt x="236046" y="589794"/>
                  </a:lnTo>
                  <a:close/>
                  <a:moveTo>
                    <a:pt x="146295" y="589794"/>
                  </a:moveTo>
                  <a:lnTo>
                    <a:pt x="107830" y="551329"/>
                  </a:lnTo>
                  <a:lnTo>
                    <a:pt x="161296" y="551329"/>
                  </a:lnTo>
                  <a:lnTo>
                    <a:pt x="199761" y="589794"/>
                  </a:lnTo>
                  <a:lnTo>
                    <a:pt x="146295" y="589794"/>
                  </a:lnTo>
                  <a:close/>
                  <a:moveTo>
                    <a:pt x="25643" y="567356"/>
                  </a:moveTo>
                  <a:lnTo>
                    <a:pt x="25643" y="551329"/>
                  </a:lnTo>
                  <a:lnTo>
                    <a:pt x="71673" y="551329"/>
                  </a:lnTo>
                  <a:lnTo>
                    <a:pt x="110138" y="589794"/>
                  </a:lnTo>
                  <a:lnTo>
                    <a:pt x="48081" y="589794"/>
                  </a:lnTo>
                  <a:cubicBezTo>
                    <a:pt x="35644" y="589794"/>
                    <a:pt x="25643" y="579793"/>
                    <a:pt x="25643" y="567356"/>
                  </a:cubicBezTo>
                  <a:close/>
                  <a:moveTo>
                    <a:pt x="439140" y="589794"/>
                  </a:moveTo>
                  <a:lnTo>
                    <a:pt x="415549" y="589794"/>
                  </a:lnTo>
                  <a:lnTo>
                    <a:pt x="377084" y="551329"/>
                  </a:lnTo>
                  <a:lnTo>
                    <a:pt x="461578" y="551329"/>
                  </a:lnTo>
                  <a:lnTo>
                    <a:pt x="461578" y="567356"/>
                  </a:lnTo>
                  <a:cubicBezTo>
                    <a:pt x="461578" y="579793"/>
                    <a:pt x="451449" y="589794"/>
                    <a:pt x="439140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DC7A3FC-488C-49D5-83F0-B98B20EB76B5}"/>
                </a:ext>
              </a:extLst>
            </p:cNvPr>
            <p:cNvSpPr/>
            <p:nvPr/>
          </p:nvSpPr>
          <p:spPr>
            <a:xfrm>
              <a:off x="8753919" y="3193893"/>
              <a:ext cx="128216" cy="192324"/>
            </a:xfrm>
            <a:custGeom>
              <a:avLst/>
              <a:gdLst>
                <a:gd name="connsiteX0" fmla="*/ 21925 w 128216"/>
                <a:gd name="connsiteY0" fmla="*/ 112317 h 192324"/>
                <a:gd name="connsiteX1" fmla="*/ 12566 w 128216"/>
                <a:gd name="connsiteY1" fmla="*/ 177708 h 192324"/>
                <a:gd name="connsiteX2" fmla="*/ 15643 w 128216"/>
                <a:gd name="connsiteY2" fmla="*/ 187965 h 192324"/>
                <a:gd name="connsiteX3" fmla="*/ 25259 w 128216"/>
                <a:gd name="connsiteY3" fmla="*/ 192324 h 192324"/>
                <a:gd name="connsiteX4" fmla="*/ 102189 w 128216"/>
                <a:gd name="connsiteY4" fmla="*/ 192324 h 192324"/>
                <a:gd name="connsiteX5" fmla="*/ 111805 w 128216"/>
                <a:gd name="connsiteY5" fmla="*/ 187965 h 192324"/>
                <a:gd name="connsiteX6" fmla="*/ 114882 w 128216"/>
                <a:gd name="connsiteY6" fmla="*/ 177836 h 192324"/>
                <a:gd name="connsiteX7" fmla="*/ 106292 w 128216"/>
                <a:gd name="connsiteY7" fmla="*/ 112446 h 192324"/>
                <a:gd name="connsiteX8" fmla="*/ 128216 w 128216"/>
                <a:gd name="connsiteY8" fmla="*/ 64108 h 192324"/>
                <a:gd name="connsiteX9" fmla="*/ 64108 w 128216"/>
                <a:gd name="connsiteY9" fmla="*/ 0 h 192324"/>
                <a:gd name="connsiteX10" fmla="*/ 0 w 128216"/>
                <a:gd name="connsiteY10" fmla="*/ 64108 h 192324"/>
                <a:gd name="connsiteX11" fmla="*/ 21925 w 128216"/>
                <a:gd name="connsiteY11" fmla="*/ 112317 h 192324"/>
                <a:gd name="connsiteX12" fmla="*/ 64108 w 128216"/>
                <a:gd name="connsiteY12" fmla="*/ 25515 h 192324"/>
                <a:gd name="connsiteX13" fmla="*/ 102573 w 128216"/>
                <a:gd name="connsiteY13" fmla="*/ 63980 h 192324"/>
                <a:gd name="connsiteX14" fmla="*/ 85392 w 128216"/>
                <a:gd name="connsiteY14" fmla="*/ 95906 h 192324"/>
                <a:gd name="connsiteX15" fmla="*/ 79879 w 128216"/>
                <a:gd name="connsiteY15" fmla="*/ 108214 h 192324"/>
                <a:gd name="connsiteX16" fmla="*/ 87572 w 128216"/>
                <a:gd name="connsiteY16" fmla="*/ 166425 h 192324"/>
                <a:gd name="connsiteX17" fmla="*/ 40003 w 128216"/>
                <a:gd name="connsiteY17" fmla="*/ 166425 h 192324"/>
                <a:gd name="connsiteX18" fmla="*/ 48338 w 128216"/>
                <a:gd name="connsiteY18" fmla="*/ 108343 h 192324"/>
                <a:gd name="connsiteX19" fmla="*/ 42825 w 128216"/>
                <a:gd name="connsiteY19" fmla="*/ 95906 h 192324"/>
                <a:gd name="connsiteX20" fmla="*/ 25643 w 128216"/>
                <a:gd name="connsiteY20" fmla="*/ 63980 h 192324"/>
                <a:gd name="connsiteX21" fmla="*/ 64108 w 128216"/>
                <a:gd name="connsiteY21" fmla="*/ 25515 h 1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8216" h="192324">
                  <a:moveTo>
                    <a:pt x="21925" y="112317"/>
                  </a:moveTo>
                  <a:lnTo>
                    <a:pt x="12566" y="177708"/>
                  </a:lnTo>
                  <a:cubicBezTo>
                    <a:pt x="12052" y="181426"/>
                    <a:pt x="13078" y="185144"/>
                    <a:pt x="15643" y="187965"/>
                  </a:cubicBezTo>
                  <a:cubicBezTo>
                    <a:pt x="18079" y="190786"/>
                    <a:pt x="21540" y="192324"/>
                    <a:pt x="25259" y="192324"/>
                  </a:cubicBezTo>
                  <a:lnTo>
                    <a:pt x="102189" y="192324"/>
                  </a:lnTo>
                  <a:cubicBezTo>
                    <a:pt x="105907" y="192324"/>
                    <a:pt x="109369" y="190786"/>
                    <a:pt x="111805" y="187965"/>
                  </a:cubicBezTo>
                  <a:cubicBezTo>
                    <a:pt x="114241" y="185144"/>
                    <a:pt x="115394" y="181554"/>
                    <a:pt x="114882" y="177836"/>
                  </a:cubicBezTo>
                  <a:lnTo>
                    <a:pt x="106292" y="112446"/>
                  </a:lnTo>
                  <a:cubicBezTo>
                    <a:pt x="120138" y="100393"/>
                    <a:pt x="128216" y="82828"/>
                    <a:pt x="128216" y="64108"/>
                  </a:cubicBezTo>
                  <a:cubicBezTo>
                    <a:pt x="128216" y="28720"/>
                    <a:pt x="99496" y="0"/>
                    <a:pt x="64108" y="0"/>
                  </a:cubicBezTo>
                  <a:cubicBezTo>
                    <a:pt x="28720" y="0"/>
                    <a:pt x="0" y="28720"/>
                    <a:pt x="0" y="64108"/>
                  </a:cubicBezTo>
                  <a:cubicBezTo>
                    <a:pt x="0" y="82699"/>
                    <a:pt x="8078" y="100137"/>
                    <a:pt x="21925" y="112317"/>
                  </a:cubicBezTo>
                  <a:close/>
                  <a:moveTo>
                    <a:pt x="64108" y="25515"/>
                  </a:moveTo>
                  <a:cubicBezTo>
                    <a:pt x="85264" y="25515"/>
                    <a:pt x="102573" y="42824"/>
                    <a:pt x="102573" y="63980"/>
                  </a:cubicBezTo>
                  <a:cubicBezTo>
                    <a:pt x="102573" y="76801"/>
                    <a:pt x="96162" y="88726"/>
                    <a:pt x="85392" y="95906"/>
                  </a:cubicBezTo>
                  <a:cubicBezTo>
                    <a:pt x="81289" y="98598"/>
                    <a:pt x="79237" y="103470"/>
                    <a:pt x="79879" y="108214"/>
                  </a:cubicBezTo>
                  <a:lnTo>
                    <a:pt x="87572" y="166425"/>
                  </a:lnTo>
                  <a:lnTo>
                    <a:pt x="40003" y="166425"/>
                  </a:lnTo>
                  <a:lnTo>
                    <a:pt x="48338" y="108343"/>
                  </a:lnTo>
                  <a:cubicBezTo>
                    <a:pt x="48979" y="103470"/>
                    <a:pt x="46928" y="98598"/>
                    <a:pt x="42825" y="95906"/>
                  </a:cubicBezTo>
                  <a:cubicBezTo>
                    <a:pt x="32054" y="88726"/>
                    <a:pt x="25643" y="76801"/>
                    <a:pt x="25643" y="63980"/>
                  </a:cubicBezTo>
                  <a:cubicBezTo>
                    <a:pt x="25643" y="42824"/>
                    <a:pt x="42953" y="25515"/>
                    <a:pt x="64108" y="25515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B07C8387-87CF-4AE6-8EBE-38811EE58C51}"/>
              </a:ext>
            </a:extLst>
          </p:cNvPr>
          <p:cNvGrpSpPr/>
          <p:nvPr/>
        </p:nvGrpSpPr>
        <p:grpSpPr>
          <a:xfrm>
            <a:off x="5086811" y="4843009"/>
            <a:ext cx="487221" cy="615437"/>
            <a:chOff x="5086811" y="4843009"/>
            <a:chExt cx="487221" cy="615437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418CB99-BF2E-4892-AA16-2BC36BA3F7B2}"/>
                </a:ext>
              </a:extLst>
            </p:cNvPr>
            <p:cNvSpPr/>
            <p:nvPr/>
          </p:nvSpPr>
          <p:spPr>
            <a:xfrm>
              <a:off x="5086811" y="4843009"/>
              <a:ext cx="487221" cy="615437"/>
            </a:xfrm>
            <a:custGeom>
              <a:avLst/>
              <a:gdLst>
                <a:gd name="connsiteX0" fmla="*/ 439268 w 487221"/>
                <a:gd name="connsiteY0" fmla="*/ 217967 h 615437"/>
                <a:gd name="connsiteX1" fmla="*/ 153987 w 487221"/>
                <a:gd name="connsiteY1" fmla="*/ 217967 h 615437"/>
                <a:gd name="connsiteX2" fmla="*/ 153987 w 487221"/>
                <a:gd name="connsiteY2" fmla="*/ 151808 h 615437"/>
                <a:gd name="connsiteX3" fmla="*/ 216044 w 487221"/>
                <a:gd name="connsiteY3" fmla="*/ 89751 h 615437"/>
                <a:gd name="connsiteX4" fmla="*/ 271305 w 487221"/>
                <a:gd name="connsiteY4" fmla="*/ 89751 h 615437"/>
                <a:gd name="connsiteX5" fmla="*/ 333362 w 487221"/>
                <a:gd name="connsiteY5" fmla="*/ 151808 h 615437"/>
                <a:gd name="connsiteX6" fmla="*/ 333362 w 487221"/>
                <a:gd name="connsiteY6" fmla="*/ 166681 h 615437"/>
                <a:gd name="connsiteX7" fmla="*/ 346183 w 487221"/>
                <a:gd name="connsiteY7" fmla="*/ 179503 h 615437"/>
                <a:gd name="connsiteX8" fmla="*/ 410292 w 487221"/>
                <a:gd name="connsiteY8" fmla="*/ 179503 h 615437"/>
                <a:gd name="connsiteX9" fmla="*/ 423113 w 487221"/>
                <a:gd name="connsiteY9" fmla="*/ 166681 h 615437"/>
                <a:gd name="connsiteX10" fmla="*/ 423113 w 487221"/>
                <a:gd name="connsiteY10" fmla="*/ 145269 h 615437"/>
                <a:gd name="connsiteX11" fmla="*/ 277844 w 487221"/>
                <a:gd name="connsiteY11" fmla="*/ 0 h 615437"/>
                <a:gd name="connsiteX12" fmla="*/ 209377 w 487221"/>
                <a:gd name="connsiteY12" fmla="*/ 0 h 615437"/>
                <a:gd name="connsiteX13" fmla="*/ 64108 w 487221"/>
                <a:gd name="connsiteY13" fmla="*/ 145269 h 615437"/>
                <a:gd name="connsiteX14" fmla="*/ 64108 w 487221"/>
                <a:gd name="connsiteY14" fmla="*/ 217967 h 615437"/>
                <a:gd name="connsiteX15" fmla="*/ 48081 w 487221"/>
                <a:gd name="connsiteY15" fmla="*/ 217967 h 615437"/>
                <a:gd name="connsiteX16" fmla="*/ 0 w 487221"/>
                <a:gd name="connsiteY16" fmla="*/ 266048 h 615437"/>
                <a:gd name="connsiteX17" fmla="*/ 0 w 487221"/>
                <a:gd name="connsiteY17" fmla="*/ 567356 h 615437"/>
                <a:gd name="connsiteX18" fmla="*/ 48081 w 487221"/>
                <a:gd name="connsiteY18" fmla="*/ 615437 h 615437"/>
                <a:gd name="connsiteX19" fmla="*/ 439140 w 487221"/>
                <a:gd name="connsiteY19" fmla="*/ 615437 h 615437"/>
                <a:gd name="connsiteX20" fmla="*/ 487221 w 487221"/>
                <a:gd name="connsiteY20" fmla="*/ 567356 h 615437"/>
                <a:gd name="connsiteX21" fmla="*/ 487221 w 487221"/>
                <a:gd name="connsiteY21" fmla="*/ 266048 h 615437"/>
                <a:gd name="connsiteX22" fmla="*/ 439268 w 487221"/>
                <a:gd name="connsiteY22" fmla="*/ 217967 h 615437"/>
                <a:gd name="connsiteX23" fmla="*/ 89879 w 487221"/>
                <a:gd name="connsiteY23" fmla="*/ 145141 h 615437"/>
                <a:gd name="connsiteX24" fmla="*/ 209505 w 487221"/>
                <a:gd name="connsiteY24" fmla="*/ 25515 h 615437"/>
                <a:gd name="connsiteX25" fmla="*/ 277972 w 487221"/>
                <a:gd name="connsiteY25" fmla="*/ 25515 h 615437"/>
                <a:gd name="connsiteX26" fmla="*/ 397598 w 487221"/>
                <a:gd name="connsiteY26" fmla="*/ 145141 h 615437"/>
                <a:gd name="connsiteX27" fmla="*/ 397598 w 487221"/>
                <a:gd name="connsiteY27" fmla="*/ 153731 h 615437"/>
                <a:gd name="connsiteX28" fmla="*/ 359133 w 487221"/>
                <a:gd name="connsiteY28" fmla="*/ 153731 h 615437"/>
                <a:gd name="connsiteX29" fmla="*/ 359133 w 487221"/>
                <a:gd name="connsiteY29" fmla="*/ 151680 h 615437"/>
                <a:gd name="connsiteX30" fmla="*/ 271433 w 487221"/>
                <a:gd name="connsiteY30" fmla="*/ 63980 h 615437"/>
                <a:gd name="connsiteX31" fmla="*/ 216172 w 487221"/>
                <a:gd name="connsiteY31" fmla="*/ 63980 h 615437"/>
                <a:gd name="connsiteX32" fmla="*/ 128472 w 487221"/>
                <a:gd name="connsiteY32" fmla="*/ 151680 h 615437"/>
                <a:gd name="connsiteX33" fmla="*/ 128472 w 487221"/>
                <a:gd name="connsiteY33" fmla="*/ 217839 h 615437"/>
                <a:gd name="connsiteX34" fmla="*/ 90008 w 487221"/>
                <a:gd name="connsiteY34" fmla="*/ 217839 h 615437"/>
                <a:gd name="connsiteX35" fmla="*/ 90008 w 487221"/>
                <a:gd name="connsiteY35" fmla="*/ 145141 h 615437"/>
                <a:gd name="connsiteX36" fmla="*/ 48209 w 487221"/>
                <a:gd name="connsiteY36" fmla="*/ 243611 h 615437"/>
                <a:gd name="connsiteX37" fmla="*/ 439268 w 487221"/>
                <a:gd name="connsiteY37" fmla="*/ 243611 h 615437"/>
                <a:gd name="connsiteX38" fmla="*/ 461706 w 487221"/>
                <a:gd name="connsiteY38" fmla="*/ 266048 h 615437"/>
                <a:gd name="connsiteX39" fmla="*/ 461706 w 487221"/>
                <a:gd name="connsiteY39" fmla="*/ 525686 h 615437"/>
                <a:gd name="connsiteX40" fmla="*/ 25771 w 487221"/>
                <a:gd name="connsiteY40" fmla="*/ 525686 h 615437"/>
                <a:gd name="connsiteX41" fmla="*/ 25771 w 487221"/>
                <a:gd name="connsiteY41" fmla="*/ 266048 h 615437"/>
                <a:gd name="connsiteX42" fmla="*/ 48209 w 487221"/>
                <a:gd name="connsiteY42" fmla="*/ 243611 h 615437"/>
                <a:gd name="connsiteX43" fmla="*/ 325925 w 487221"/>
                <a:gd name="connsiteY43" fmla="*/ 589794 h 615437"/>
                <a:gd name="connsiteX44" fmla="*/ 287460 w 487221"/>
                <a:gd name="connsiteY44" fmla="*/ 551329 h 615437"/>
                <a:gd name="connsiteX45" fmla="*/ 340927 w 487221"/>
                <a:gd name="connsiteY45" fmla="*/ 551329 h 615437"/>
                <a:gd name="connsiteX46" fmla="*/ 379391 w 487221"/>
                <a:gd name="connsiteY46" fmla="*/ 589794 h 615437"/>
                <a:gd name="connsiteX47" fmla="*/ 325925 w 487221"/>
                <a:gd name="connsiteY47" fmla="*/ 589794 h 615437"/>
                <a:gd name="connsiteX48" fmla="*/ 236174 w 487221"/>
                <a:gd name="connsiteY48" fmla="*/ 589794 h 615437"/>
                <a:gd name="connsiteX49" fmla="*/ 197709 w 487221"/>
                <a:gd name="connsiteY49" fmla="*/ 551329 h 615437"/>
                <a:gd name="connsiteX50" fmla="*/ 251175 w 487221"/>
                <a:gd name="connsiteY50" fmla="*/ 551329 h 615437"/>
                <a:gd name="connsiteX51" fmla="*/ 289640 w 487221"/>
                <a:gd name="connsiteY51" fmla="*/ 589794 h 615437"/>
                <a:gd name="connsiteX52" fmla="*/ 236174 w 487221"/>
                <a:gd name="connsiteY52" fmla="*/ 589794 h 615437"/>
                <a:gd name="connsiteX53" fmla="*/ 146423 w 487221"/>
                <a:gd name="connsiteY53" fmla="*/ 589794 h 615437"/>
                <a:gd name="connsiteX54" fmla="*/ 107958 w 487221"/>
                <a:gd name="connsiteY54" fmla="*/ 551329 h 615437"/>
                <a:gd name="connsiteX55" fmla="*/ 161424 w 487221"/>
                <a:gd name="connsiteY55" fmla="*/ 551329 h 615437"/>
                <a:gd name="connsiteX56" fmla="*/ 199889 w 487221"/>
                <a:gd name="connsiteY56" fmla="*/ 589794 h 615437"/>
                <a:gd name="connsiteX57" fmla="*/ 146423 w 487221"/>
                <a:gd name="connsiteY57" fmla="*/ 589794 h 615437"/>
                <a:gd name="connsiteX58" fmla="*/ 25771 w 487221"/>
                <a:gd name="connsiteY58" fmla="*/ 567356 h 615437"/>
                <a:gd name="connsiteX59" fmla="*/ 25771 w 487221"/>
                <a:gd name="connsiteY59" fmla="*/ 551329 h 615437"/>
                <a:gd name="connsiteX60" fmla="*/ 71801 w 487221"/>
                <a:gd name="connsiteY60" fmla="*/ 551329 h 615437"/>
                <a:gd name="connsiteX61" fmla="*/ 110266 w 487221"/>
                <a:gd name="connsiteY61" fmla="*/ 589794 h 615437"/>
                <a:gd name="connsiteX62" fmla="*/ 48209 w 487221"/>
                <a:gd name="connsiteY62" fmla="*/ 589794 h 615437"/>
                <a:gd name="connsiteX63" fmla="*/ 25771 w 487221"/>
                <a:gd name="connsiteY63" fmla="*/ 567356 h 615437"/>
                <a:gd name="connsiteX64" fmla="*/ 439268 w 487221"/>
                <a:gd name="connsiteY64" fmla="*/ 589794 h 615437"/>
                <a:gd name="connsiteX65" fmla="*/ 415676 w 487221"/>
                <a:gd name="connsiteY65" fmla="*/ 589794 h 615437"/>
                <a:gd name="connsiteX66" fmla="*/ 377212 w 487221"/>
                <a:gd name="connsiteY66" fmla="*/ 551329 h 615437"/>
                <a:gd name="connsiteX67" fmla="*/ 461706 w 487221"/>
                <a:gd name="connsiteY67" fmla="*/ 551329 h 615437"/>
                <a:gd name="connsiteX68" fmla="*/ 461706 w 487221"/>
                <a:gd name="connsiteY68" fmla="*/ 567356 h 615437"/>
                <a:gd name="connsiteX69" fmla="*/ 439268 w 487221"/>
                <a:gd name="connsiteY69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87221" h="615437">
                  <a:moveTo>
                    <a:pt x="439268" y="217967"/>
                  </a:moveTo>
                  <a:lnTo>
                    <a:pt x="153987" y="217967"/>
                  </a:lnTo>
                  <a:lnTo>
                    <a:pt x="153987" y="151808"/>
                  </a:lnTo>
                  <a:cubicBezTo>
                    <a:pt x="153987" y="117574"/>
                    <a:pt x="181810" y="89751"/>
                    <a:pt x="216044" y="89751"/>
                  </a:cubicBezTo>
                  <a:lnTo>
                    <a:pt x="271305" y="89751"/>
                  </a:lnTo>
                  <a:cubicBezTo>
                    <a:pt x="305539" y="89751"/>
                    <a:pt x="333362" y="117574"/>
                    <a:pt x="333362" y="151808"/>
                  </a:cubicBezTo>
                  <a:lnTo>
                    <a:pt x="333362" y="166681"/>
                  </a:lnTo>
                  <a:cubicBezTo>
                    <a:pt x="333362" y="173733"/>
                    <a:pt x="339131" y="179503"/>
                    <a:pt x="346183" y="179503"/>
                  </a:cubicBezTo>
                  <a:lnTo>
                    <a:pt x="410292" y="179503"/>
                  </a:lnTo>
                  <a:cubicBezTo>
                    <a:pt x="417343" y="179503"/>
                    <a:pt x="423113" y="173733"/>
                    <a:pt x="423113" y="166681"/>
                  </a:cubicBezTo>
                  <a:lnTo>
                    <a:pt x="423113" y="145269"/>
                  </a:lnTo>
                  <a:cubicBezTo>
                    <a:pt x="423113" y="65134"/>
                    <a:pt x="357979" y="0"/>
                    <a:pt x="277844" y="0"/>
                  </a:cubicBezTo>
                  <a:lnTo>
                    <a:pt x="209377" y="0"/>
                  </a:lnTo>
                  <a:cubicBezTo>
                    <a:pt x="129242" y="0"/>
                    <a:pt x="64108" y="65134"/>
                    <a:pt x="64108" y="145269"/>
                  </a:cubicBezTo>
                  <a:lnTo>
                    <a:pt x="64108" y="217967"/>
                  </a:lnTo>
                  <a:lnTo>
                    <a:pt x="48081" y="217967"/>
                  </a:lnTo>
                  <a:cubicBezTo>
                    <a:pt x="21540" y="217967"/>
                    <a:pt x="0" y="239508"/>
                    <a:pt x="0" y="266048"/>
                  </a:cubicBezTo>
                  <a:lnTo>
                    <a:pt x="0" y="567356"/>
                  </a:lnTo>
                  <a:cubicBezTo>
                    <a:pt x="0" y="593897"/>
                    <a:pt x="21540" y="615437"/>
                    <a:pt x="48081" y="615437"/>
                  </a:cubicBezTo>
                  <a:lnTo>
                    <a:pt x="439140" y="615437"/>
                  </a:lnTo>
                  <a:cubicBezTo>
                    <a:pt x="465681" y="615437"/>
                    <a:pt x="487221" y="593897"/>
                    <a:pt x="487221" y="567356"/>
                  </a:cubicBezTo>
                  <a:lnTo>
                    <a:pt x="487221" y="266048"/>
                  </a:lnTo>
                  <a:cubicBezTo>
                    <a:pt x="487349" y="239508"/>
                    <a:pt x="465809" y="217967"/>
                    <a:pt x="439268" y="217967"/>
                  </a:cubicBezTo>
                  <a:close/>
                  <a:moveTo>
                    <a:pt x="89879" y="145141"/>
                  </a:moveTo>
                  <a:cubicBezTo>
                    <a:pt x="89879" y="79238"/>
                    <a:pt x="143474" y="25515"/>
                    <a:pt x="209505" y="25515"/>
                  </a:cubicBezTo>
                  <a:lnTo>
                    <a:pt x="277972" y="25515"/>
                  </a:lnTo>
                  <a:cubicBezTo>
                    <a:pt x="343875" y="25515"/>
                    <a:pt x="397598" y="79110"/>
                    <a:pt x="397598" y="145141"/>
                  </a:cubicBezTo>
                  <a:lnTo>
                    <a:pt x="397598" y="153731"/>
                  </a:lnTo>
                  <a:lnTo>
                    <a:pt x="359133" y="153731"/>
                  </a:lnTo>
                  <a:lnTo>
                    <a:pt x="359133" y="151680"/>
                  </a:lnTo>
                  <a:cubicBezTo>
                    <a:pt x="359133" y="103342"/>
                    <a:pt x="319771" y="63980"/>
                    <a:pt x="271433" y="63980"/>
                  </a:cubicBezTo>
                  <a:lnTo>
                    <a:pt x="216172" y="63980"/>
                  </a:lnTo>
                  <a:cubicBezTo>
                    <a:pt x="167835" y="63980"/>
                    <a:pt x="128472" y="103342"/>
                    <a:pt x="128472" y="151680"/>
                  </a:cubicBezTo>
                  <a:lnTo>
                    <a:pt x="128472" y="217839"/>
                  </a:lnTo>
                  <a:lnTo>
                    <a:pt x="90008" y="217839"/>
                  </a:lnTo>
                  <a:lnTo>
                    <a:pt x="90008" y="145141"/>
                  </a:lnTo>
                  <a:close/>
                  <a:moveTo>
                    <a:pt x="48209" y="243611"/>
                  </a:moveTo>
                  <a:lnTo>
                    <a:pt x="439268" y="243611"/>
                  </a:lnTo>
                  <a:cubicBezTo>
                    <a:pt x="451577" y="243611"/>
                    <a:pt x="461706" y="253740"/>
                    <a:pt x="461706" y="266048"/>
                  </a:cubicBezTo>
                  <a:lnTo>
                    <a:pt x="461706" y="525686"/>
                  </a:lnTo>
                  <a:lnTo>
                    <a:pt x="25771" y="525686"/>
                  </a:lnTo>
                  <a:lnTo>
                    <a:pt x="25771" y="266048"/>
                  </a:lnTo>
                  <a:cubicBezTo>
                    <a:pt x="25771" y="253611"/>
                    <a:pt x="35772" y="243611"/>
                    <a:pt x="48209" y="243611"/>
                  </a:cubicBezTo>
                  <a:close/>
                  <a:moveTo>
                    <a:pt x="325925" y="589794"/>
                  </a:moveTo>
                  <a:lnTo>
                    <a:pt x="287460" y="551329"/>
                  </a:lnTo>
                  <a:lnTo>
                    <a:pt x="340927" y="551329"/>
                  </a:lnTo>
                  <a:lnTo>
                    <a:pt x="379391" y="589794"/>
                  </a:lnTo>
                  <a:lnTo>
                    <a:pt x="325925" y="589794"/>
                  </a:lnTo>
                  <a:close/>
                  <a:moveTo>
                    <a:pt x="236174" y="589794"/>
                  </a:moveTo>
                  <a:lnTo>
                    <a:pt x="197709" y="551329"/>
                  </a:lnTo>
                  <a:lnTo>
                    <a:pt x="251175" y="551329"/>
                  </a:lnTo>
                  <a:lnTo>
                    <a:pt x="289640" y="589794"/>
                  </a:lnTo>
                  <a:lnTo>
                    <a:pt x="236174" y="589794"/>
                  </a:lnTo>
                  <a:close/>
                  <a:moveTo>
                    <a:pt x="146423" y="589794"/>
                  </a:moveTo>
                  <a:lnTo>
                    <a:pt x="107958" y="551329"/>
                  </a:lnTo>
                  <a:lnTo>
                    <a:pt x="161424" y="551329"/>
                  </a:lnTo>
                  <a:lnTo>
                    <a:pt x="199889" y="589794"/>
                  </a:lnTo>
                  <a:lnTo>
                    <a:pt x="146423" y="589794"/>
                  </a:lnTo>
                  <a:close/>
                  <a:moveTo>
                    <a:pt x="25771" y="567356"/>
                  </a:moveTo>
                  <a:lnTo>
                    <a:pt x="25771" y="551329"/>
                  </a:lnTo>
                  <a:lnTo>
                    <a:pt x="71801" y="551329"/>
                  </a:lnTo>
                  <a:lnTo>
                    <a:pt x="110266" y="589794"/>
                  </a:lnTo>
                  <a:lnTo>
                    <a:pt x="48209" y="589794"/>
                  </a:lnTo>
                  <a:cubicBezTo>
                    <a:pt x="35772" y="589794"/>
                    <a:pt x="25771" y="579665"/>
                    <a:pt x="25771" y="567356"/>
                  </a:cubicBezTo>
                  <a:close/>
                  <a:moveTo>
                    <a:pt x="439268" y="589794"/>
                  </a:moveTo>
                  <a:lnTo>
                    <a:pt x="415676" y="589794"/>
                  </a:lnTo>
                  <a:lnTo>
                    <a:pt x="377212" y="551329"/>
                  </a:lnTo>
                  <a:lnTo>
                    <a:pt x="461706" y="551329"/>
                  </a:lnTo>
                  <a:lnTo>
                    <a:pt x="461706" y="567356"/>
                  </a:lnTo>
                  <a:cubicBezTo>
                    <a:pt x="461706" y="579665"/>
                    <a:pt x="451577" y="589794"/>
                    <a:pt x="439268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BEAC591-AE91-40A0-A4FC-28ED81466452}"/>
                </a:ext>
              </a:extLst>
            </p:cNvPr>
            <p:cNvSpPr/>
            <p:nvPr/>
          </p:nvSpPr>
          <p:spPr>
            <a:xfrm>
              <a:off x="5266441" y="5137906"/>
              <a:ext cx="128216" cy="192324"/>
            </a:xfrm>
            <a:custGeom>
              <a:avLst/>
              <a:gdLst>
                <a:gd name="connsiteX0" fmla="*/ 21925 w 128216"/>
                <a:gd name="connsiteY0" fmla="*/ 112317 h 192324"/>
                <a:gd name="connsiteX1" fmla="*/ 12565 w 128216"/>
                <a:gd name="connsiteY1" fmla="*/ 177708 h 192324"/>
                <a:gd name="connsiteX2" fmla="*/ 15642 w 128216"/>
                <a:gd name="connsiteY2" fmla="*/ 187965 h 192324"/>
                <a:gd name="connsiteX3" fmla="*/ 25259 w 128216"/>
                <a:gd name="connsiteY3" fmla="*/ 192324 h 192324"/>
                <a:gd name="connsiteX4" fmla="*/ 102188 w 128216"/>
                <a:gd name="connsiteY4" fmla="*/ 192324 h 192324"/>
                <a:gd name="connsiteX5" fmla="*/ 111804 w 128216"/>
                <a:gd name="connsiteY5" fmla="*/ 187965 h 192324"/>
                <a:gd name="connsiteX6" fmla="*/ 114882 w 128216"/>
                <a:gd name="connsiteY6" fmla="*/ 177836 h 192324"/>
                <a:gd name="connsiteX7" fmla="*/ 106291 w 128216"/>
                <a:gd name="connsiteY7" fmla="*/ 112446 h 192324"/>
                <a:gd name="connsiteX8" fmla="*/ 128216 w 128216"/>
                <a:gd name="connsiteY8" fmla="*/ 64108 h 192324"/>
                <a:gd name="connsiteX9" fmla="*/ 64108 w 128216"/>
                <a:gd name="connsiteY9" fmla="*/ 0 h 192324"/>
                <a:gd name="connsiteX10" fmla="*/ 0 w 128216"/>
                <a:gd name="connsiteY10" fmla="*/ 64108 h 192324"/>
                <a:gd name="connsiteX11" fmla="*/ 21925 w 128216"/>
                <a:gd name="connsiteY11" fmla="*/ 112317 h 192324"/>
                <a:gd name="connsiteX12" fmla="*/ 64108 w 128216"/>
                <a:gd name="connsiteY12" fmla="*/ 25643 h 192324"/>
                <a:gd name="connsiteX13" fmla="*/ 102573 w 128216"/>
                <a:gd name="connsiteY13" fmla="*/ 64108 h 192324"/>
                <a:gd name="connsiteX14" fmla="*/ 85392 w 128216"/>
                <a:gd name="connsiteY14" fmla="*/ 96034 h 192324"/>
                <a:gd name="connsiteX15" fmla="*/ 79879 w 128216"/>
                <a:gd name="connsiteY15" fmla="*/ 108343 h 192324"/>
                <a:gd name="connsiteX16" fmla="*/ 87572 w 128216"/>
                <a:gd name="connsiteY16" fmla="*/ 166553 h 192324"/>
                <a:gd name="connsiteX17" fmla="*/ 40004 w 128216"/>
                <a:gd name="connsiteY17" fmla="*/ 166553 h 192324"/>
                <a:gd name="connsiteX18" fmla="*/ 48338 w 128216"/>
                <a:gd name="connsiteY18" fmla="*/ 108471 h 192324"/>
                <a:gd name="connsiteX19" fmla="*/ 42825 w 128216"/>
                <a:gd name="connsiteY19" fmla="*/ 96034 h 192324"/>
                <a:gd name="connsiteX20" fmla="*/ 25643 w 128216"/>
                <a:gd name="connsiteY20" fmla="*/ 64108 h 192324"/>
                <a:gd name="connsiteX21" fmla="*/ 64108 w 128216"/>
                <a:gd name="connsiteY21" fmla="*/ 25643 h 1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8216" h="192324">
                  <a:moveTo>
                    <a:pt x="21925" y="112317"/>
                  </a:moveTo>
                  <a:lnTo>
                    <a:pt x="12565" y="177708"/>
                  </a:lnTo>
                  <a:cubicBezTo>
                    <a:pt x="12052" y="181426"/>
                    <a:pt x="13078" y="185144"/>
                    <a:pt x="15642" y="187965"/>
                  </a:cubicBezTo>
                  <a:cubicBezTo>
                    <a:pt x="18079" y="190786"/>
                    <a:pt x="21541" y="192324"/>
                    <a:pt x="25259" y="192324"/>
                  </a:cubicBezTo>
                  <a:lnTo>
                    <a:pt x="102188" y="192324"/>
                  </a:lnTo>
                  <a:cubicBezTo>
                    <a:pt x="105907" y="192324"/>
                    <a:pt x="109368" y="190786"/>
                    <a:pt x="111804" y="187965"/>
                  </a:cubicBezTo>
                  <a:cubicBezTo>
                    <a:pt x="114241" y="185144"/>
                    <a:pt x="115394" y="181554"/>
                    <a:pt x="114882" y="177836"/>
                  </a:cubicBezTo>
                  <a:lnTo>
                    <a:pt x="106291" y="112446"/>
                  </a:lnTo>
                  <a:cubicBezTo>
                    <a:pt x="120139" y="100393"/>
                    <a:pt x="128216" y="82828"/>
                    <a:pt x="128216" y="64108"/>
                  </a:cubicBezTo>
                  <a:cubicBezTo>
                    <a:pt x="128216" y="28720"/>
                    <a:pt x="99496" y="0"/>
                    <a:pt x="64108" y="0"/>
                  </a:cubicBezTo>
                  <a:cubicBezTo>
                    <a:pt x="28721" y="0"/>
                    <a:pt x="0" y="28720"/>
                    <a:pt x="0" y="64108"/>
                  </a:cubicBezTo>
                  <a:cubicBezTo>
                    <a:pt x="0" y="82700"/>
                    <a:pt x="8078" y="100137"/>
                    <a:pt x="21925" y="112317"/>
                  </a:cubicBezTo>
                  <a:close/>
                  <a:moveTo>
                    <a:pt x="64108" y="25643"/>
                  </a:moveTo>
                  <a:cubicBezTo>
                    <a:pt x="85264" y="25643"/>
                    <a:pt x="102573" y="42952"/>
                    <a:pt x="102573" y="64108"/>
                  </a:cubicBezTo>
                  <a:cubicBezTo>
                    <a:pt x="102573" y="76930"/>
                    <a:pt x="96162" y="88854"/>
                    <a:pt x="85392" y="96034"/>
                  </a:cubicBezTo>
                  <a:cubicBezTo>
                    <a:pt x="81289" y="98727"/>
                    <a:pt x="79238" y="103599"/>
                    <a:pt x="79879" y="108343"/>
                  </a:cubicBezTo>
                  <a:lnTo>
                    <a:pt x="87572" y="166553"/>
                  </a:lnTo>
                  <a:lnTo>
                    <a:pt x="40004" y="166553"/>
                  </a:lnTo>
                  <a:lnTo>
                    <a:pt x="48338" y="108471"/>
                  </a:lnTo>
                  <a:cubicBezTo>
                    <a:pt x="48979" y="103599"/>
                    <a:pt x="46927" y="98727"/>
                    <a:pt x="42825" y="96034"/>
                  </a:cubicBezTo>
                  <a:cubicBezTo>
                    <a:pt x="32054" y="88854"/>
                    <a:pt x="25643" y="76930"/>
                    <a:pt x="25643" y="64108"/>
                  </a:cubicBezTo>
                  <a:cubicBezTo>
                    <a:pt x="25643" y="42824"/>
                    <a:pt x="42952" y="25643"/>
                    <a:pt x="64108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236F7AE0-7642-42A6-B532-89EF8A7267A5}"/>
              </a:ext>
            </a:extLst>
          </p:cNvPr>
          <p:cNvGrpSpPr/>
          <p:nvPr/>
        </p:nvGrpSpPr>
        <p:grpSpPr>
          <a:xfrm>
            <a:off x="5022931" y="3894210"/>
            <a:ext cx="615337" cy="615282"/>
            <a:chOff x="5022931" y="3894210"/>
            <a:chExt cx="615337" cy="615282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22D933B-8A47-4FD2-B99C-234FB529894F}"/>
                </a:ext>
              </a:extLst>
            </p:cNvPr>
            <p:cNvSpPr/>
            <p:nvPr/>
          </p:nvSpPr>
          <p:spPr>
            <a:xfrm>
              <a:off x="5022931" y="4227417"/>
              <a:ext cx="410291" cy="282075"/>
            </a:xfrm>
            <a:custGeom>
              <a:avLst/>
              <a:gdLst>
                <a:gd name="connsiteX0" fmla="*/ 373907 w 410291"/>
                <a:gd name="connsiteY0" fmla="*/ 59263 h 282075"/>
                <a:gd name="connsiteX1" fmla="*/ 353007 w 410291"/>
                <a:gd name="connsiteY1" fmla="*/ 35158 h 282075"/>
                <a:gd name="connsiteX2" fmla="*/ 260820 w 410291"/>
                <a:gd name="connsiteY2" fmla="*/ 796 h 282075"/>
                <a:gd name="connsiteX3" fmla="*/ 244280 w 410291"/>
                <a:gd name="connsiteY3" fmla="*/ 8361 h 282075"/>
                <a:gd name="connsiteX4" fmla="*/ 251845 w 410291"/>
                <a:gd name="connsiteY4" fmla="*/ 24901 h 282075"/>
                <a:gd name="connsiteX5" fmla="*/ 343776 w 410291"/>
                <a:gd name="connsiteY5" fmla="*/ 59134 h 282075"/>
                <a:gd name="connsiteX6" fmla="*/ 348904 w 410291"/>
                <a:gd name="connsiteY6" fmla="*/ 64776 h 282075"/>
                <a:gd name="connsiteX7" fmla="*/ 384292 w 410291"/>
                <a:gd name="connsiteY7" fmla="*/ 245945 h 282075"/>
                <a:gd name="connsiteX8" fmla="*/ 382625 w 410291"/>
                <a:gd name="connsiteY8" fmla="*/ 253382 h 282075"/>
                <a:gd name="connsiteX9" fmla="*/ 375830 w 410291"/>
                <a:gd name="connsiteY9" fmla="*/ 256715 h 282075"/>
                <a:gd name="connsiteX10" fmla="*/ 217867 w 410291"/>
                <a:gd name="connsiteY10" fmla="*/ 256715 h 282075"/>
                <a:gd name="connsiteX11" fmla="*/ 217867 w 410291"/>
                <a:gd name="connsiteY11" fmla="*/ 77213 h 282075"/>
                <a:gd name="connsiteX12" fmla="*/ 205046 w 410291"/>
                <a:gd name="connsiteY12" fmla="*/ 64391 h 282075"/>
                <a:gd name="connsiteX13" fmla="*/ 192224 w 410291"/>
                <a:gd name="connsiteY13" fmla="*/ 77213 h 282075"/>
                <a:gd name="connsiteX14" fmla="*/ 192224 w 410291"/>
                <a:gd name="connsiteY14" fmla="*/ 256715 h 282075"/>
                <a:gd name="connsiteX15" fmla="*/ 34262 w 410291"/>
                <a:gd name="connsiteY15" fmla="*/ 256715 h 282075"/>
                <a:gd name="connsiteX16" fmla="*/ 27467 w 410291"/>
                <a:gd name="connsiteY16" fmla="*/ 253382 h 282075"/>
                <a:gd name="connsiteX17" fmla="*/ 25928 w 410291"/>
                <a:gd name="connsiteY17" fmla="*/ 245561 h 282075"/>
                <a:gd name="connsiteX18" fmla="*/ 61187 w 410291"/>
                <a:gd name="connsiteY18" fmla="*/ 65417 h 282075"/>
                <a:gd name="connsiteX19" fmla="*/ 66188 w 410291"/>
                <a:gd name="connsiteY19" fmla="*/ 59391 h 282075"/>
                <a:gd name="connsiteX20" fmla="*/ 158375 w 410291"/>
                <a:gd name="connsiteY20" fmla="*/ 25029 h 282075"/>
                <a:gd name="connsiteX21" fmla="*/ 165940 w 410291"/>
                <a:gd name="connsiteY21" fmla="*/ 8489 h 282075"/>
                <a:gd name="connsiteX22" fmla="*/ 149400 w 410291"/>
                <a:gd name="connsiteY22" fmla="*/ 924 h 282075"/>
                <a:gd name="connsiteX23" fmla="*/ 56956 w 410291"/>
                <a:gd name="connsiteY23" fmla="*/ 35286 h 282075"/>
                <a:gd name="connsiteX24" fmla="*/ 36185 w 410291"/>
                <a:gd name="connsiteY24" fmla="*/ 59776 h 282075"/>
                <a:gd name="connsiteX25" fmla="*/ 926 w 410291"/>
                <a:gd name="connsiteY25" fmla="*/ 239919 h 282075"/>
                <a:gd name="connsiteX26" fmla="*/ 7465 w 410291"/>
                <a:gd name="connsiteY26" fmla="*/ 269152 h 282075"/>
                <a:gd name="connsiteX27" fmla="*/ 34390 w 410291"/>
                <a:gd name="connsiteY27" fmla="*/ 282102 h 282075"/>
                <a:gd name="connsiteX28" fmla="*/ 375958 w 410291"/>
                <a:gd name="connsiteY28" fmla="*/ 282102 h 282075"/>
                <a:gd name="connsiteX29" fmla="*/ 402883 w 410291"/>
                <a:gd name="connsiteY29" fmla="*/ 269152 h 282075"/>
                <a:gd name="connsiteX30" fmla="*/ 409551 w 410291"/>
                <a:gd name="connsiteY30" fmla="*/ 240432 h 282075"/>
                <a:gd name="connsiteX31" fmla="*/ 373907 w 410291"/>
                <a:gd name="connsiteY31" fmla="*/ 59263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10291" h="282075">
                  <a:moveTo>
                    <a:pt x="373907" y="59263"/>
                  </a:moveTo>
                  <a:cubicBezTo>
                    <a:pt x="371342" y="48364"/>
                    <a:pt x="363649" y="39389"/>
                    <a:pt x="353007" y="35158"/>
                  </a:cubicBezTo>
                  <a:lnTo>
                    <a:pt x="260820" y="796"/>
                  </a:lnTo>
                  <a:cubicBezTo>
                    <a:pt x="254153" y="-1640"/>
                    <a:pt x="246844" y="1694"/>
                    <a:pt x="244280" y="8361"/>
                  </a:cubicBezTo>
                  <a:cubicBezTo>
                    <a:pt x="241844" y="15028"/>
                    <a:pt x="245177" y="22336"/>
                    <a:pt x="251845" y="24901"/>
                  </a:cubicBezTo>
                  <a:lnTo>
                    <a:pt x="343776" y="59134"/>
                  </a:lnTo>
                  <a:cubicBezTo>
                    <a:pt x="346468" y="60160"/>
                    <a:pt x="348392" y="62468"/>
                    <a:pt x="348904" y="64776"/>
                  </a:cubicBezTo>
                  <a:lnTo>
                    <a:pt x="384292" y="245945"/>
                  </a:lnTo>
                  <a:cubicBezTo>
                    <a:pt x="385190" y="249535"/>
                    <a:pt x="383651" y="252100"/>
                    <a:pt x="382625" y="253382"/>
                  </a:cubicBezTo>
                  <a:cubicBezTo>
                    <a:pt x="381600" y="254664"/>
                    <a:pt x="379420" y="256715"/>
                    <a:pt x="375830" y="256715"/>
                  </a:cubicBezTo>
                  <a:lnTo>
                    <a:pt x="217867" y="256715"/>
                  </a:lnTo>
                  <a:lnTo>
                    <a:pt x="217867" y="77213"/>
                  </a:lnTo>
                  <a:cubicBezTo>
                    <a:pt x="217867" y="70161"/>
                    <a:pt x="212098" y="64391"/>
                    <a:pt x="205046" y="64391"/>
                  </a:cubicBezTo>
                  <a:cubicBezTo>
                    <a:pt x="197994" y="64391"/>
                    <a:pt x="192224" y="70161"/>
                    <a:pt x="192224" y="77213"/>
                  </a:cubicBezTo>
                  <a:lnTo>
                    <a:pt x="192224" y="256715"/>
                  </a:lnTo>
                  <a:lnTo>
                    <a:pt x="34262" y="256715"/>
                  </a:lnTo>
                  <a:cubicBezTo>
                    <a:pt x="30672" y="256715"/>
                    <a:pt x="28492" y="254664"/>
                    <a:pt x="27467" y="253382"/>
                  </a:cubicBezTo>
                  <a:cubicBezTo>
                    <a:pt x="26441" y="252100"/>
                    <a:pt x="25031" y="249535"/>
                    <a:pt x="25928" y="245561"/>
                  </a:cubicBezTo>
                  <a:lnTo>
                    <a:pt x="61187" y="65417"/>
                  </a:lnTo>
                  <a:cubicBezTo>
                    <a:pt x="61829" y="62596"/>
                    <a:pt x="63752" y="60417"/>
                    <a:pt x="66188" y="59391"/>
                  </a:cubicBezTo>
                  <a:lnTo>
                    <a:pt x="158375" y="25029"/>
                  </a:lnTo>
                  <a:cubicBezTo>
                    <a:pt x="165042" y="22593"/>
                    <a:pt x="168376" y="15156"/>
                    <a:pt x="165940" y="8489"/>
                  </a:cubicBezTo>
                  <a:cubicBezTo>
                    <a:pt x="163504" y="1822"/>
                    <a:pt x="156067" y="-1512"/>
                    <a:pt x="149400" y="924"/>
                  </a:cubicBezTo>
                  <a:lnTo>
                    <a:pt x="56956" y="35286"/>
                  </a:lnTo>
                  <a:cubicBezTo>
                    <a:pt x="46571" y="39389"/>
                    <a:pt x="38878" y="48364"/>
                    <a:pt x="36185" y="59776"/>
                  </a:cubicBezTo>
                  <a:lnTo>
                    <a:pt x="926" y="239919"/>
                  </a:lnTo>
                  <a:cubicBezTo>
                    <a:pt x="-1510" y="250176"/>
                    <a:pt x="926" y="260818"/>
                    <a:pt x="7465" y="269152"/>
                  </a:cubicBezTo>
                  <a:cubicBezTo>
                    <a:pt x="14004" y="277358"/>
                    <a:pt x="23877" y="282102"/>
                    <a:pt x="34390" y="282102"/>
                  </a:cubicBezTo>
                  <a:lnTo>
                    <a:pt x="375958" y="282102"/>
                  </a:lnTo>
                  <a:cubicBezTo>
                    <a:pt x="386472" y="282102"/>
                    <a:pt x="396344" y="277358"/>
                    <a:pt x="402883" y="269152"/>
                  </a:cubicBezTo>
                  <a:cubicBezTo>
                    <a:pt x="409422" y="260947"/>
                    <a:pt x="411858" y="250305"/>
                    <a:pt x="409551" y="240432"/>
                  </a:cubicBezTo>
                  <a:lnTo>
                    <a:pt x="373907" y="5926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3EB0BE9-DF23-407E-9E2E-6D604CBDDECA}"/>
                </a:ext>
              </a:extLst>
            </p:cNvPr>
            <p:cNvSpPr/>
            <p:nvPr/>
          </p:nvSpPr>
          <p:spPr>
            <a:xfrm>
              <a:off x="5266441" y="4342966"/>
              <a:ext cx="89751" cy="64108"/>
            </a:xfrm>
            <a:custGeom>
              <a:avLst/>
              <a:gdLst>
                <a:gd name="connsiteX0" fmla="*/ 76930 w 89751"/>
                <a:gd name="connsiteY0" fmla="*/ 0 h 64108"/>
                <a:gd name="connsiteX1" fmla="*/ 12822 w 89751"/>
                <a:gd name="connsiteY1" fmla="*/ 0 h 64108"/>
                <a:gd name="connsiteX2" fmla="*/ 0 w 89751"/>
                <a:gd name="connsiteY2" fmla="*/ 12822 h 64108"/>
                <a:gd name="connsiteX3" fmla="*/ 0 w 89751"/>
                <a:gd name="connsiteY3" fmla="*/ 51286 h 64108"/>
                <a:gd name="connsiteX4" fmla="*/ 12822 w 89751"/>
                <a:gd name="connsiteY4" fmla="*/ 64108 h 64108"/>
                <a:gd name="connsiteX5" fmla="*/ 76930 w 89751"/>
                <a:gd name="connsiteY5" fmla="*/ 64108 h 64108"/>
                <a:gd name="connsiteX6" fmla="*/ 89751 w 89751"/>
                <a:gd name="connsiteY6" fmla="*/ 51286 h 64108"/>
                <a:gd name="connsiteX7" fmla="*/ 89751 w 89751"/>
                <a:gd name="connsiteY7" fmla="*/ 12822 h 64108"/>
                <a:gd name="connsiteX8" fmla="*/ 76930 w 89751"/>
                <a:gd name="connsiteY8" fmla="*/ 0 h 64108"/>
                <a:gd name="connsiteX9" fmla="*/ 64108 w 89751"/>
                <a:gd name="connsiteY9" fmla="*/ 38465 h 64108"/>
                <a:gd name="connsiteX10" fmla="*/ 25643 w 89751"/>
                <a:gd name="connsiteY10" fmla="*/ 38465 h 64108"/>
                <a:gd name="connsiteX11" fmla="*/ 25643 w 89751"/>
                <a:gd name="connsiteY11" fmla="*/ 25643 h 64108"/>
                <a:gd name="connsiteX12" fmla="*/ 64108 w 89751"/>
                <a:gd name="connsiteY12" fmla="*/ 25643 h 64108"/>
                <a:gd name="connsiteX13" fmla="*/ 64108 w 89751"/>
                <a:gd name="connsiteY13" fmla="*/ 38465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64108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lnTo>
                    <a:pt x="76930" y="64108"/>
                  </a:lnTo>
                  <a:cubicBezTo>
                    <a:pt x="83982" y="64108"/>
                    <a:pt x="89751" y="58338"/>
                    <a:pt x="89751" y="51286"/>
                  </a:cubicBezTo>
                  <a:lnTo>
                    <a:pt x="89751" y="12822"/>
                  </a:lnTo>
                  <a:cubicBezTo>
                    <a:pt x="89751" y="5642"/>
                    <a:pt x="83982" y="0"/>
                    <a:pt x="76930" y="0"/>
                  </a:cubicBezTo>
                  <a:close/>
                  <a:moveTo>
                    <a:pt x="64108" y="38465"/>
                  </a:moveTo>
                  <a:lnTo>
                    <a:pt x="25643" y="38465"/>
                  </a:lnTo>
                  <a:lnTo>
                    <a:pt x="25643" y="25643"/>
                  </a:lnTo>
                  <a:lnTo>
                    <a:pt x="64108" y="25643"/>
                  </a:lnTo>
                  <a:lnTo>
                    <a:pt x="64108" y="38465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BE7EC9F-E7FC-4592-B859-8AFDED48245D}"/>
                </a:ext>
              </a:extLst>
            </p:cNvPr>
            <p:cNvSpPr/>
            <p:nvPr/>
          </p:nvSpPr>
          <p:spPr>
            <a:xfrm>
              <a:off x="5266441" y="4304501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770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D68F239-F6F8-4E96-8541-D042B20FE7D8}"/>
                </a:ext>
              </a:extLst>
            </p:cNvPr>
            <p:cNvSpPr/>
            <p:nvPr/>
          </p:nvSpPr>
          <p:spPr>
            <a:xfrm>
              <a:off x="5163869" y="4381431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20D6165-764C-43E2-B491-1C1058D4341D}"/>
                </a:ext>
              </a:extLst>
            </p:cNvPr>
            <p:cNvSpPr/>
            <p:nvPr/>
          </p:nvSpPr>
          <p:spPr>
            <a:xfrm>
              <a:off x="5163869" y="4330144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EDD1892-9C5D-46B5-99AF-726B4B118BEB}"/>
                </a:ext>
              </a:extLst>
            </p:cNvPr>
            <p:cNvSpPr/>
            <p:nvPr/>
          </p:nvSpPr>
          <p:spPr>
            <a:xfrm>
              <a:off x="5163869" y="4432717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B9F04DE-B176-4C24-B6F7-1CF51AB3C8D5}"/>
                </a:ext>
              </a:extLst>
            </p:cNvPr>
            <p:cNvSpPr/>
            <p:nvPr/>
          </p:nvSpPr>
          <p:spPr>
            <a:xfrm>
              <a:off x="5146816" y="3996783"/>
              <a:ext cx="153859" cy="230789"/>
            </a:xfrm>
            <a:custGeom>
              <a:avLst/>
              <a:gdLst>
                <a:gd name="connsiteX0" fmla="*/ 0 w 153859"/>
                <a:gd name="connsiteY0" fmla="*/ 103983 h 230788"/>
                <a:gd name="connsiteX1" fmla="*/ 77314 w 153859"/>
                <a:gd name="connsiteY1" fmla="*/ 230148 h 230788"/>
                <a:gd name="connsiteX2" fmla="*/ 81289 w 153859"/>
                <a:gd name="connsiteY2" fmla="*/ 230789 h 230788"/>
                <a:gd name="connsiteX3" fmla="*/ 85264 w 153859"/>
                <a:gd name="connsiteY3" fmla="*/ 230148 h 230788"/>
                <a:gd name="connsiteX4" fmla="*/ 162578 w 153859"/>
                <a:gd name="connsiteY4" fmla="*/ 103983 h 230788"/>
                <a:gd name="connsiteX5" fmla="*/ 81417 w 153859"/>
                <a:gd name="connsiteY5" fmla="*/ 0 h 230788"/>
                <a:gd name="connsiteX6" fmla="*/ 0 w 153859"/>
                <a:gd name="connsiteY6" fmla="*/ 103983 h 230788"/>
                <a:gd name="connsiteX7" fmla="*/ 81161 w 153859"/>
                <a:gd name="connsiteY7" fmla="*/ 25643 h 230788"/>
                <a:gd name="connsiteX8" fmla="*/ 136678 w 153859"/>
                <a:gd name="connsiteY8" fmla="*/ 103983 h 230788"/>
                <a:gd name="connsiteX9" fmla="*/ 81161 w 153859"/>
                <a:gd name="connsiteY9" fmla="*/ 204120 h 230788"/>
                <a:gd name="connsiteX10" fmla="*/ 25515 w 153859"/>
                <a:gd name="connsiteY10" fmla="*/ 103983 h 230788"/>
                <a:gd name="connsiteX11" fmla="*/ 81161 w 153859"/>
                <a:gd name="connsiteY11" fmla="*/ 25643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3859" h="230788">
                  <a:moveTo>
                    <a:pt x="0" y="103983"/>
                  </a:moveTo>
                  <a:cubicBezTo>
                    <a:pt x="0" y="203992"/>
                    <a:pt x="74109" y="229122"/>
                    <a:pt x="77314" y="230148"/>
                  </a:cubicBezTo>
                  <a:cubicBezTo>
                    <a:pt x="78597" y="230533"/>
                    <a:pt x="79879" y="230789"/>
                    <a:pt x="81289" y="230789"/>
                  </a:cubicBezTo>
                  <a:cubicBezTo>
                    <a:pt x="82571" y="230789"/>
                    <a:pt x="83981" y="230533"/>
                    <a:pt x="85264" y="230148"/>
                  </a:cubicBezTo>
                  <a:cubicBezTo>
                    <a:pt x="88469" y="229122"/>
                    <a:pt x="162578" y="203992"/>
                    <a:pt x="162578" y="103983"/>
                  </a:cubicBezTo>
                  <a:cubicBezTo>
                    <a:pt x="162578" y="10129"/>
                    <a:pt x="105778" y="0"/>
                    <a:pt x="81417" y="0"/>
                  </a:cubicBezTo>
                  <a:cubicBezTo>
                    <a:pt x="56800" y="0"/>
                    <a:pt x="0" y="10129"/>
                    <a:pt x="0" y="103983"/>
                  </a:cubicBezTo>
                  <a:close/>
                  <a:moveTo>
                    <a:pt x="81161" y="25643"/>
                  </a:moveTo>
                  <a:cubicBezTo>
                    <a:pt x="118087" y="25643"/>
                    <a:pt x="136678" y="52056"/>
                    <a:pt x="136678" y="103983"/>
                  </a:cubicBezTo>
                  <a:cubicBezTo>
                    <a:pt x="136678" y="173348"/>
                    <a:pt x="94495" y="198094"/>
                    <a:pt x="81161" y="204120"/>
                  </a:cubicBezTo>
                  <a:cubicBezTo>
                    <a:pt x="67954" y="197966"/>
                    <a:pt x="25515" y="173092"/>
                    <a:pt x="25515" y="103983"/>
                  </a:cubicBezTo>
                  <a:cubicBezTo>
                    <a:pt x="25643" y="51928"/>
                    <a:pt x="44235" y="25643"/>
                    <a:pt x="81161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84103F0-A365-41E2-82F8-5136DC639740}"/>
                </a:ext>
              </a:extLst>
            </p:cNvPr>
            <p:cNvSpPr/>
            <p:nvPr/>
          </p:nvSpPr>
          <p:spPr>
            <a:xfrm>
              <a:off x="5459150" y="4035247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080 w 102572"/>
                <a:gd name="connsiteY2" fmla="*/ 100650 h 141037"/>
                <a:gd name="connsiteX3" fmla="*/ 38080 w 102572"/>
                <a:gd name="connsiteY3" fmla="*/ 128216 h 141037"/>
                <a:gd name="connsiteX4" fmla="*/ 50902 w 102572"/>
                <a:gd name="connsiteY4" fmla="*/ 141038 h 141037"/>
                <a:gd name="connsiteX5" fmla="*/ 63723 w 102572"/>
                <a:gd name="connsiteY5" fmla="*/ 128216 h 141037"/>
                <a:gd name="connsiteX6" fmla="*/ 63723 w 102572"/>
                <a:gd name="connsiteY6" fmla="*/ 100906 h 141037"/>
                <a:gd name="connsiteX7" fmla="*/ 102573 w 102572"/>
                <a:gd name="connsiteY7" fmla="*/ 51286 h 141037"/>
                <a:gd name="connsiteX8" fmla="*/ 51286 w 102572"/>
                <a:gd name="connsiteY8" fmla="*/ 0 h 141037"/>
                <a:gd name="connsiteX9" fmla="*/ 51286 w 102572"/>
                <a:gd name="connsiteY9" fmla="*/ 76930 h 141037"/>
                <a:gd name="connsiteX10" fmla="*/ 25643 w 102572"/>
                <a:gd name="connsiteY10" fmla="*/ 51286 h 141037"/>
                <a:gd name="connsiteX11" fmla="*/ 51286 w 102572"/>
                <a:gd name="connsiteY11" fmla="*/ 25643 h 141037"/>
                <a:gd name="connsiteX12" fmla="*/ 76930 w 102572"/>
                <a:gd name="connsiteY12" fmla="*/ 51286 h 141037"/>
                <a:gd name="connsiteX13" fmla="*/ 51286 w 102572"/>
                <a:gd name="connsiteY13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006"/>
                    <a:pt x="16284" y="94752"/>
                    <a:pt x="38080" y="100650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2" y="141038"/>
                  </a:cubicBezTo>
                  <a:cubicBezTo>
                    <a:pt x="57954" y="141038"/>
                    <a:pt x="63723" y="135268"/>
                    <a:pt x="63723" y="128216"/>
                  </a:cubicBezTo>
                  <a:lnTo>
                    <a:pt x="63723" y="100906"/>
                  </a:lnTo>
                  <a:cubicBezTo>
                    <a:pt x="86033" y="95265"/>
                    <a:pt x="102573" y="75263"/>
                    <a:pt x="102573" y="51286"/>
                  </a:cubicBezTo>
                  <a:cubicBezTo>
                    <a:pt x="102573" y="22951"/>
                    <a:pt x="79494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C32AC05-F37E-4837-B109-270B70ED5589}"/>
                </a:ext>
              </a:extLst>
            </p:cNvPr>
            <p:cNvSpPr/>
            <p:nvPr/>
          </p:nvSpPr>
          <p:spPr>
            <a:xfrm>
              <a:off x="5381836" y="3894210"/>
              <a:ext cx="256432" cy="333362"/>
            </a:xfrm>
            <a:custGeom>
              <a:avLst/>
              <a:gdLst>
                <a:gd name="connsiteX0" fmla="*/ 224763 w 256432"/>
                <a:gd name="connsiteY0" fmla="*/ 89751 h 333361"/>
                <a:gd name="connsiteX1" fmla="*/ 205146 w 256432"/>
                <a:gd name="connsiteY1" fmla="*/ 89751 h 333361"/>
                <a:gd name="connsiteX2" fmla="*/ 205146 w 256432"/>
                <a:gd name="connsiteY2" fmla="*/ 71032 h 333361"/>
                <a:gd name="connsiteX3" fmla="*/ 139371 w 256432"/>
                <a:gd name="connsiteY3" fmla="*/ 0 h 333361"/>
                <a:gd name="connsiteX4" fmla="*/ 117061 w 256432"/>
                <a:gd name="connsiteY4" fmla="*/ 0 h 333361"/>
                <a:gd name="connsiteX5" fmla="*/ 51286 w 256432"/>
                <a:gd name="connsiteY5" fmla="*/ 71032 h 333361"/>
                <a:gd name="connsiteX6" fmla="*/ 51286 w 256432"/>
                <a:gd name="connsiteY6" fmla="*/ 89751 h 333361"/>
                <a:gd name="connsiteX7" fmla="*/ 31669 w 256432"/>
                <a:gd name="connsiteY7" fmla="*/ 89751 h 333361"/>
                <a:gd name="connsiteX8" fmla="*/ 0 w 256432"/>
                <a:gd name="connsiteY8" fmla="*/ 121421 h 333361"/>
                <a:gd name="connsiteX9" fmla="*/ 0 w 256432"/>
                <a:gd name="connsiteY9" fmla="*/ 301692 h 333361"/>
                <a:gd name="connsiteX10" fmla="*/ 31669 w 256432"/>
                <a:gd name="connsiteY10" fmla="*/ 333362 h 333361"/>
                <a:gd name="connsiteX11" fmla="*/ 224763 w 256432"/>
                <a:gd name="connsiteY11" fmla="*/ 333362 h 333361"/>
                <a:gd name="connsiteX12" fmla="*/ 256432 w 256432"/>
                <a:gd name="connsiteY12" fmla="*/ 301692 h 333361"/>
                <a:gd name="connsiteX13" fmla="*/ 256432 w 256432"/>
                <a:gd name="connsiteY13" fmla="*/ 121421 h 333361"/>
                <a:gd name="connsiteX14" fmla="*/ 224763 w 256432"/>
                <a:gd name="connsiteY14" fmla="*/ 89751 h 333361"/>
                <a:gd name="connsiteX15" fmla="*/ 76930 w 256432"/>
                <a:gd name="connsiteY15" fmla="*/ 71032 h 333361"/>
                <a:gd name="connsiteX16" fmla="*/ 117061 w 256432"/>
                <a:gd name="connsiteY16" fmla="*/ 25643 h 333361"/>
                <a:gd name="connsiteX17" fmla="*/ 139371 w 256432"/>
                <a:gd name="connsiteY17" fmla="*/ 25643 h 333361"/>
                <a:gd name="connsiteX18" fmla="*/ 179503 w 256432"/>
                <a:gd name="connsiteY18" fmla="*/ 71032 h 333361"/>
                <a:gd name="connsiteX19" fmla="*/ 179503 w 256432"/>
                <a:gd name="connsiteY19" fmla="*/ 89751 h 333361"/>
                <a:gd name="connsiteX20" fmla="*/ 76930 w 256432"/>
                <a:gd name="connsiteY20" fmla="*/ 89751 h 333361"/>
                <a:gd name="connsiteX21" fmla="*/ 76930 w 256432"/>
                <a:gd name="connsiteY21" fmla="*/ 71032 h 333361"/>
                <a:gd name="connsiteX22" fmla="*/ 230789 w 256432"/>
                <a:gd name="connsiteY22" fmla="*/ 301692 h 333361"/>
                <a:gd name="connsiteX23" fmla="*/ 224763 w 256432"/>
                <a:gd name="connsiteY23" fmla="*/ 307719 h 333361"/>
                <a:gd name="connsiteX24" fmla="*/ 31669 w 256432"/>
                <a:gd name="connsiteY24" fmla="*/ 307719 h 333361"/>
                <a:gd name="connsiteX25" fmla="*/ 25643 w 256432"/>
                <a:gd name="connsiteY25" fmla="*/ 301692 h 333361"/>
                <a:gd name="connsiteX26" fmla="*/ 25643 w 256432"/>
                <a:gd name="connsiteY26" fmla="*/ 121421 h 333361"/>
                <a:gd name="connsiteX27" fmla="*/ 31669 w 256432"/>
                <a:gd name="connsiteY27" fmla="*/ 115394 h 333361"/>
                <a:gd name="connsiteX28" fmla="*/ 64108 w 256432"/>
                <a:gd name="connsiteY28" fmla="*/ 115394 h 333361"/>
                <a:gd name="connsiteX29" fmla="*/ 192324 w 256432"/>
                <a:gd name="connsiteY29" fmla="*/ 115394 h 333361"/>
                <a:gd name="connsiteX30" fmla="*/ 224763 w 256432"/>
                <a:gd name="connsiteY30" fmla="*/ 115394 h 333361"/>
                <a:gd name="connsiteX31" fmla="*/ 230789 w 256432"/>
                <a:gd name="connsiteY31" fmla="*/ 121421 h 333361"/>
                <a:gd name="connsiteX32" fmla="*/ 230789 w 256432"/>
                <a:gd name="connsiteY32" fmla="*/ 30169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33361">
                  <a:moveTo>
                    <a:pt x="224763" y="89751"/>
                  </a:move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798"/>
                    <a:pt x="175656" y="0"/>
                    <a:pt x="139371" y="0"/>
                  </a:cubicBez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301692"/>
                  </a:lnTo>
                  <a:cubicBezTo>
                    <a:pt x="0" y="319130"/>
                    <a:pt x="14232" y="333362"/>
                    <a:pt x="31669" y="333362"/>
                  </a:cubicBezTo>
                  <a:lnTo>
                    <a:pt x="224763" y="333362"/>
                  </a:lnTo>
                  <a:cubicBezTo>
                    <a:pt x="242200" y="333362"/>
                    <a:pt x="256432" y="319130"/>
                    <a:pt x="256432" y="301692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2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301692"/>
                  </a:moveTo>
                  <a:cubicBezTo>
                    <a:pt x="230789" y="305026"/>
                    <a:pt x="228097" y="307719"/>
                    <a:pt x="224763" y="307719"/>
                  </a:cubicBezTo>
                  <a:lnTo>
                    <a:pt x="31669" y="307719"/>
                  </a:lnTo>
                  <a:cubicBezTo>
                    <a:pt x="28336" y="307719"/>
                    <a:pt x="25643" y="305026"/>
                    <a:pt x="25643" y="301692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301692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5B262BE-03D4-48E2-BAD5-CB2FBE8B85B1}"/>
                </a:ext>
              </a:extLst>
            </p:cNvPr>
            <p:cNvSpPr/>
            <p:nvPr/>
          </p:nvSpPr>
          <p:spPr>
            <a:xfrm>
              <a:off x="5458765" y="4458360"/>
              <a:ext cx="64108" cy="25643"/>
            </a:xfrm>
            <a:custGeom>
              <a:avLst/>
              <a:gdLst>
                <a:gd name="connsiteX0" fmla="*/ 51286 w 64108"/>
                <a:gd name="connsiteY0" fmla="*/ 0 h 25643"/>
                <a:gd name="connsiteX1" fmla="*/ 12822 w 64108"/>
                <a:gd name="connsiteY1" fmla="*/ 0 h 25643"/>
                <a:gd name="connsiteX2" fmla="*/ 0 w 64108"/>
                <a:gd name="connsiteY2" fmla="*/ 12822 h 25643"/>
                <a:gd name="connsiteX3" fmla="*/ 12822 w 64108"/>
                <a:gd name="connsiteY3" fmla="*/ 25643 h 25643"/>
                <a:gd name="connsiteX4" fmla="*/ 51286 w 64108"/>
                <a:gd name="connsiteY4" fmla="*/ 25643 h 25643"/>
                <a:gd name="connsiteX5" fmla="*/ 64108 w 64108"/>
                <a:gd name="connsiteY5" fmla="*/ 12822 h 25643"/>
                <a:gd name="connsiteX6" fmla="*/ 51286 w 64108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51286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4DCF21-594B-4437-9D45-002F6A473D19}"/>
                </a:ext>
              </a:extLst>
            </p:cNvPr>
            <p:cNvSpPr/>
            <p:nvPr/>
          </p:nvSpPr>
          <p:spPr>
            <a:xfrm>
              <a:off x="5548517" y="4419896"/>
              <a:ext cx="64108" cy="64108"/>
            </a:xfrm>
            <a:custGeom>
              <a:avLst/>
              <a:gdLst>
                <a:gd name="connsiteX0" fmla="*/ 51286 w 64108"/>
                <a:gd name="connsiteY0" fmla="*/ 0 h 64108"/>
                <a:gd name="connsiteX1" fmla="*/ 38465 w 64108"/>
                <a:gd name="connsiteY1" fmla="*/ 12822 h 64108"/>
                <a:gd name="connsiteX2" fmla="*/ 38465 w 64108"/>
                <a:gd name="connsiteY2" fmla="*/ 38465 h 64108"/>
                <a:gd name="connsiteX3" fmla="*/ 12822 w 64108"/>
                <a:gd name="connsiteY3" fmla="*/ 38465 h 64108"/>
                <a:gd name="connsiteX4" fmla="*/ 0 w 64108"/>
                <a:gd name="connsiteY4" fmla="*/ 51286 h 64108"/>
                <a:gd name="connsiteX5" fmla="*/ 12822 w 64108"/>
                <a:gd name="connsiteY5" fmla="*/ 64108 h 64108"/>
                <a:gd name="connsiteX6" fmla="*/ 51286 w 64108"/>
                <a:gd name="connsiteY6" fmla="*/ 64108 h 64108"/>
                <a:gd name="connsiteX7" fmla="*/ 64108 w 64108"/>
                <a:gd name="connsiteY7" fmla="*/ 51286 h 64108"/>
                <a:gd name="connsiteX8" fmla="*/ 64108 w 64108"/>
                <a:gd name="connsiteY8" fmla="*/ 12822 h 64108"/>
                <a:gd name="connsiteX9" fmla="*/ 51286 w 64108"/>
                <a:gd name="connsiteY9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108" h="64108">
                  <a:moveTo>
                    <a:pt x="51286" y="0"/>
                  </a:moveTo>
                  <a:cubicBezTo>
                    <a:pt x="44235" y="0"/>
                    <a:pt x="38465" y="5770"/>
                    <a:pt x="38465" y="12822"/>
                  </a:cubicBezTo>
                  <a:lnTo>
                    <a:pt x="38465" y="38465"/>
                  </a:lnTo>
                  <a:lnTo>
                    <a:pt x="12822" y="38465"/>
                  </a:lnTo>
                  <a:cubicBezTo>
                    <a:pt x="5770" y="38465"/>
                    <a:pt x="0" y="44235"/>
                    <a:pt x="0" y="51286"/>
                  </a:cubicBezTo>
                  <a:cubicBezTo>
                    <a:pt x="0" y="58338"/>
                    <a:pt x="5770" y="64108"/>
                    <a:pt x="12822" y="64108"/>
                  </a:cubicBezTo>
                  <a:lnTo>
                    <a:pt x="51286" y="64108"/>
                  </a:lnTo>
                  <a:cubicBezTo>
                    <a:pt x="58339" y="64108"/>
                    <a:pt x="64108" y="58338"/>
                    <a:pt x="64108" y="51286"/>
                  </a:cubicBezTo>
                  <a:lnTo>
                    <a:pt x="64108" y="12822"/>
                  </a:lnTo>
                  <a:cubicBezTo>
                    <a:pt x="64108" y="5642"/>
                    <a:pt x="58339" y="0"/>
                    <a:pt x="51286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B6F336B-61BA-448E-AEB8-7E302631E6DE}"/>
                </a:ext>
              </a:extLst>
            </p:cNvPr>
            <p:cNvSpPr/>
            <p:nvPr/>
          </p:nvSpPr>
          <p:spPr>
            <a:xfrm>
              <a:off x="5586981" y="4330144"/>
              <a:ext cx="25643" cy="64108"/>
            </a:xfrm>
            <a:custGeom>
              <a:avLst/>
              <a:gdLst>
                <a:gd name="connsiteX0" fmla="*/ 12822 w 25643"/>
                <a:gd name="connsiteY0" fmla="*/ 0 h 64108"/>
                <a:gd name="connsiteX1" fmla="*/ 0 w 25643"/>
                <a:gd name="connsiteY1" fmla="*/ 12822 h 64108"/>
                <a:gd name="connsiteX2" fmla="*/ 0 w 25643"/>
                <a:gd name="connsiteY2" fmla="*/ 51286 h 64108"/>
                <a:gd name="connsiteX3" fmla="*/ 12822 w 25643"/>
                <a:gd name="connsiteY3" fmla="*/ 64108 h 64108"/>
                <a:gd name="connsiteX4" fmla="*/ 25643 w 25643"/>
                <a:gd name="connsiteY4" fmla="*/ 51286 h 64108"/>
                <a:gd name="connsiteX5" fmla="*/ 25643 w 25643"/>
                <a:gd name="connsiteY5" fmla="*/ 12822 h 64108"/>
                <a:gd name="connsiteX6" fmla="*/ 12822 w 25643"/>
                <a:gd name="connsiteY6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64108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12822"/>
                  </a:lnTo>
                  <a:cubicBezTo>
                    <a:pt x="25643" y="5642"/>
                    <a:pt x="19874" y="0"/>
                    <a:pt x="12822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DFD220A-9293-4FC9-8111-B40FD78FC906}"/>
                </a:ext>
              </a:extLst>
            </p:cNvPr>
            <p:cNvSpPr/>
            <p:nvPr/>
          </p:nvSpPr>
          <p:spPr>
            <a:xfrm>
              <a:off x="5586981" y="4253215"/>
              <a:ext cx="25643" cy="51286"/>
            </a:xfrm>
            <a:custGeom>
              <a:avLst/>
              <a:gdLst>
                <a:gd name="connsiteX0" fmla="*/ 12822 w 25643"/>
                <a:gd name="connsiteY0" fmla="*/ 0 h 51286"/>
                <a:gd name="connsiteX1" fmla="*/ 0 w 25643"/>
                <a:gd name="connsiteY1" fmla="*/ 12822 h 51286"/>
                <a:gd name="connsiteX2" fmla="*/ 0 w 25643"/>
                <a:gd name="connsiteY2" fmla="*/ 38465 h 51286"/>
                <a:gd name="connsiteX3" fmla="*/ 12822 w 25643"/>
                <a:gd name="connsiteY3" fmla="*/ 51286 h 51286"/>
                <a:gd name="connsiteX4" fmla="*/ 25643 w 25643"/>
                <a:gd name="connsiteY4" fmla="*/ 38465 h 51286"/>
                <a:gd name="connsiteX5" fmla="*/ 25643 w 25643"/>
                <a:gd name="connsiteY5" fmla="*/ 12822 h 51286"/>
                <a:gd name="connsiteX6" fmla="*/ 12822 w 25643"/>
                <a:gd name="connsiteY6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51286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lnTo>
                    <a:pt x="0" y="38465"/>
                  </a:lnTo>
                  <a:cubicBezTo>
                    <a:pt x="0" y="45517"/>
                    <a:pt x="5770" y="51286"/>
                    <a:pt x="12822" y="51286"/>
                  </a:cubicBezTo>
                  <a:cubicBezTo>
                    <a:pt x="19874" y="51286"/>
                    <a:pt x="25643" y="45517"/>
                    <a:pt x="25643" y="38465"/>
                  </a:cubicBezTo>
                  <a:lnTo>
                    <a:pt x="25643" y="12822"/>
                  </a:lnTo>
                  <a:cubicBezTo>
                    <a:pt x="25643" y="5642"/>
                    <a:pt x="19874" y="0"/>
                    <a:pt x="12822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7233AF4-79FD-4812-B022-017C741258D9}"/>
                </a:ext>
              </a:extLst>
            </p:cNvPr>
            <p:cNvSpPr/>
            <p:nvPr/>
          </p:nvSpPr>
          <p:spPr>
            <a:xfrm>
              <a:off x="5048474" y="3919853"/>
              <a:ext cx="64108" cy="64108"/>
            </a:xfrm>
            <a:custGeom>
              <a:avLst/>
              <a:gdLst>
                <a:gd name="connsiteX0" fmla="*/ 12822 w 64108"/>
                <a:gd name="connsiteY0" fmla="*/ 64108 h 64108"/>
                <a:gd name="connsiteX1" fmla="*/ 25643 w 64108"/>
                <a:gd name="connsiteY1" fmla="*/ 51286 h 64108"/>
                <a:gd name="connsiteX2" fmla="*/ 25643 w 64108"/>
                <a:gd name="connsiteY2" fmla="*/ 25643 h 64108"/>
                <a:gd name="connsiteX3" fmla="*/ 51286 w 64108"/>
                <a:gd name="connsiteY3" fmla="*/ 25643 h 64108"/>
                <a:gd name="connsiteX4" fmla="*/ 64108 w 64108"/>
                <a:gd name="connsiteY4" fmla="*/ 12822 h 64108"/>
                <a:gd name="connsiteX5" fmla="*/ 51286 w 64108"/>
                <a:gd name="connsiteY5" fmla="*/ 0 h 64108"/>
                <a:gd name="connsiteX6" fmla="*/ 12822 w 64108"/>
                <a:gd name="connsiteY6" fmla="*/ 0 h 64108"/>
                <a:gd name="connsiteX7" fmla="*/ 0 w 64108"/>
                <a:gd name="connsiteY7" fmla="*/ 12822 h 64108"/>
                <a:gd name="connsiteX8" fmla="*/ 0 w 64108"/>
                <a:gd name="connsiteY8" fmla="*/ 51286 h 64108"/>
                <a:gd name="connsiteX9" fmla="*/ 12822 w 64108"/>
                <a:gd name="connsiteY9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108" h="64108">
                  <a:moveTo>
                    <a:pt x="12822" y="64108"/>
                  </a:move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25643"/>
                  </a:ln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80B552B-F4A9-4E3B-8E45-41C53D1F7F00}"/>
                </a:ext>
              </a:extLst>
            </p:cNvPr>
            <p:cNvSpPr/>
            <p:nvPr/>
          </p:nvSpPr>
          <p:spPr>
            <a:xfrm>
              <a:off x="5048474" y="4009604"/>
              <a:ext cx="25643" cy="64108"/>
            </a:xfrm>
            <a:custGeom>
              <a:avLst/>
              <a:gdLst>
                <a:gd name="connsiteX0" fmla="*/ 12822 w 25643"/>
                <a:gd name="connsiteY0" fmla="*/ 64108 h 64108"/>
                <a:gd name="connsiteX1" fmla="*/ 25643 w 25643"/>
                <a:gd name="connsiteY1" fmla="*/ 51286 h 64108"/>
                <a:gd name="connsiteX2" fmla="*/ 25643 w 25643"/>
                <a:gd name="connsiteY2" fmla="*/ 12822 h 64108"/>
                <a:gd name="connsiteX3" fmla="*/ 12822 w 25643"/>
                <a:gd name="connsiteY3" fmla="*/ 0 h 64108"/>
                <a:gd name="connsiteX4" fmla="*/ 0 w 25643"/>
                <a:gd name="connsiteY4" fmla="*/ 12822 h 64108"/>
                <a:gd name="connsiteX5" fmla="*/ 0 w 25643"/>
                <a:gd name="connsiteY5" fmla="*/ 51286 h 64108"/>
                <a:gd name="connsiteX6" fmla="*/ 12822 w 25643"/>
                <a:gd name="connsiteY6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64108">
                  <a:moveTo>
                    <a:pt x="12822" y="64108"/>
                  </a:move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12822"/>
                  </a:lnTo>
                  <a:cubicBezTo>
                    <a:pt x="25643" y="5770"/>
                    <a:pt x="19874" y="0"/>
                    <a:pt x="12822" y="0"/>
                  </a:cubicBez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EAA398C-D436-4FB6-B465-DE995515D804}"/>
                </a:ext>
              </a:extLst>
            </p:cNvPr>
            <p:cNvSpPr/>
            <p:nvPr/>
          </p:nvSpPr>
          <p:spPr>
            <a:xfrm>
              <a:off x="5048474" y="4099355"/>
              <a:ext cx="25643" cy="64108"/>
            </a:xfrm>
            <a:custGeom>
              <a:avLst/>
              <a:gdLst>
                <a:gd name="connsiteX0" fmla="*/ 12822 w 25643"/>
                <a:gd name="connsiteY0" fmla="*/ 64108 h 64108"/>
                <a:gd name="connsiteX1" fmla="*/ 25643 w 25643"/>
                <a:gd name="connsiteY1" fmla="*/ 51286 h 64108"/>
                <a:gd name="connsiteX2" fmla="*/ 25643 w 25643"/>
                <a:gd name="connsiteY2" fmla="*/ 12822 h 64108"/>
                <a:gd name="connsiteX3" fmla="*/ 12822 w 25643"/>
                <a:gd name="connsiteY3" fmla="*/ 0 h 64108"/>
                <a:gd name="connsiteX4" fmla="*/ 0 w 25643"/>
                <a:gd name="connsiteY4" fmla="*/ 12822 h 64108"/>
                <a:gd name="connsiteX5" fmla="*/ 0 w 25643"/>
                <a:gd name="connsiteY5" fmla="*/ 51286 h 64108"/>
                <a:gd name="connsiteX6" fmla="*/ 12822 w 25643"/>
                <a:gd name="connsiteY6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64108">
                  <a:moveTo>
                    <a:pt x="12822" y="64108"/>
                  </a:move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12822"/>
                  </a:lnTo>
                  <a:cubicBezTo>
                    <a:pt x="25643" y="5770"/>
                    <a:pt x="19874" y="0"/>
                    <a:pt x="12822" y="0"/>
                  </a:cubicBez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FA7B1FD-0E67-44FE-AFA2-DCA2B0449C5F}"/>
                </a:ext>
              </a:extLst>
            </p:cNvPr>
            <p:cNvSpPr/>
            <p:nvPr/>
          </p:nvSpPr>
          <p:spPr>
            <a:xfrm>
              <a:off x="5048474" y="4189107"/>
              <a:ext cx="25643" cy="51286"/>
            </a:xfrm>
            <a:custGeom>
              <a:avLst/>
              <a:gdLst>
                <a:gd name="connsiteX0" fmla="*/ 12822 w 25643"/>
                <a:gd name="connsiteY0" fmla="*/ 51286 h 51286"/>
                <a:gd name="connsiteX1" fmla="*/ 25643 w 25643"/>
                <a:gd name="connsiteY1" fmla="*/ 38465 h 51286"/>
                <a:gd name="connsiteX2" fmla="*/ 25643 w 25643"/>
                <a:gd name="connsiteY2" fmla="*/ 12822 h 51286"/>
                <a:gd name="connsiteX3" fmla="*/ 12822 w 25643"/>
                <a:gd name="connsiteY3" fmla="*/ 0 h 51286"/>
                <a:gd name="connsiteX4" fmla="*/ 0 w 25643"/>
                <a:gd name="connsiteY4" fmla="*/ 12822 h 51286"/>
                <a:gd name="connsiteX5" fmla="*/ 0 w 25643"/>
                <a:gd name="connsiteY5" fmla="*/ 38465 h 51286"/>
                <a:gd name="connsiteX6" fmla="*/ 12822 w 25643"/>
                <a:gd name="connsiteY6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51286">
                  <a:moveTo>
                    <a:pt x="12822" y="51286"/>
                  </a:moveTo>
                  <a:cubicBezTo>
                    <a:pt x="19874" y="51286"/>
                    <a:pt x="25643" y="45517"/>
                    <a:pt x="25643" y="38465"/>
                  </a:cubicBezTo>
                  <a:lnTo>
                    <a:pt x="25643" y="12822"/>
                  </a:lnTo>
                  <a:cubicBezTo>
                    <a:pt x="25643" y="5770"/>
                    <a:pt x="19874" y="0"/>
                    <a:pt x="12822" y="0"/>
                  </a:cubicBezTo>
                  <a:cubicBezTo>
                    <a:pt x="5770" y="0"/>
                    <a:pt x="0" y="5770"/>
                    <a:pt x="0" y="12822"/>
                  </a:cubicBezTo>
                  <a:lnTo>
                    <a:pt x="0" y="38465"/>
                  </a:lnTo>
                  <a:cubicBezTo>
                    <a:pt x="0" y="45517"/>
                    <a:pt x="5770" y="51286"/>
                    <a:pt x="12822" y="5128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C34E8B4-5897-4400-B3DC-D1E2A579E8CC}"/>
                </a:ext>
              </a:extLst>
            </p:cNvPr>
            <p:cNvSpPr/>
            <p:nvPr/>
          </p:nvSpPr>
          <p:spPr>
            <a:xfrm>
              <a:off x="5138225" y="3919853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820C853-D1C8-4502-8744-F57A7EB8C41A}"/>
                </a:ext>
              </a:extLst>
            </p:cNvPr>
            <p:cNvSpPr/>
            <p:nvPr/>
          </p:nvSpPr>
          <p:spPr>
            <a:xfrm>
              <a:off x="5227976" y="3919853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DAAB72-24B4-4659-BA86-EA566405BF6C}"/>
                </a:ext>
              </a:extLst>
            </p:cNvPr>
            <p:cNvSpPr/>
            <p:nvPr/>
          </p:nvSpPr>
          <p:spPr>
            <a:xfrm>
              <a:off x="5317728" y="3919853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33C4C731-17ED-460F-971F-E5DCFEF494F8}"/>
              </a:ext>
            </a:extLst>
          </p:cNvPr>
          <p:cNvGrpSpPr/>
          <p:nvPr/>
        </p:nvGrpSpPr>
        <p:grpSpPr>
          <a:xfrm>
            <a:off x="8510308" y="3894210"/>
            <a:ext cx="615437" cy="615437"/>
            <a:chOff x="8510308" y="3894210"/>
            <a:chExt cx="615437" cy="615437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4323FF0-AF1F-471A-99E4-588D3E03A72C}"/>
                </a:ext>
              </a:extLst>
            </p:cNvPr>
            <p:cNvSpPr/>
            <p:nvPr/>
          </p:nvSpPr>
          <p:spPr>
            <a:xfrm>
              <a:off x="8510308" y="3894210"/>
              <a:ext cx="615437" cy="615437"/>
            </a:xfrm>
            <a:custGeom>
              <a:avLst/>
              <a:gdLst>
                <a:gd name="connsiteX0" fmla="*/ 579665 w 615437"/>
                <a:gd name="connsiteY0" fmla="*/ 0 h 615437"/>
                <a:gd name="connsiteX1" fmla="*/ 35773 w 615437"/>
                <a:gd name="connsiteY1" fmla="*/ 0 h 615437"/>
                <a:gd name="connsiteX2" fmla="*/ 0 w 615437"/>
                <a:gd name="connsiteY2" fmla="*/ 35772 h 615437"/>
                <a:gd name="connsiteX3" fmla="*/ 0 w 615437"/>
                <a:gd name="connsiteY3" fmla="*/ 579665 h 615437"/>
                <a:gd name="connsiteX4" fmla="*/ 35773 w 615437"/>
                <a:gd name="connsiteY4" fmla="*/ 615437 h 615437"/>
                <a:gd name="connsiteX5" fmla="*/ 579665 w 615437"/>
                <a:gd name="connsiteY5" fmla="*/ 615437 h 615437"/>
                <a:gd name="connsiteX6" fmla="*/ 615437 w 615437"/>
                <a:gd name="connsiteY6" fmla="*/ 579665 h 615437"/>
                <a:gd name="connsiteX7" fmla="*/ 615437 w 615437"/>
                <a:gd name="connsiteY7" fmla="*/ 35772 h 615437"/>
                <a:gd name="connsiteX8" fmla="*/ 579665 w 615437"/>
                <a:gd name="connsiteY8" fmla="*/ 0 h 615437"/>
                <a:gd name="connsiteX9" fmla="*/ 35773 w 615437"/>
                <a:gd name="connsiteY9" fmla="*/ 25643 h 615437"/>
                <a:gd name="connsiteX10" fmla="*/ 579665 w 615437"/>
                <a:gd name="connsiteY10" fmla="*/ 25643 h 615437"/>
                <a:gd name="connsiteX11" fmla="*/ 589794 w 615437"/>
                <a:gd name="connsiteY11" fmla="*/ 35772 h 615437"/>
                <a:gd name="connsiteX12" fmla="*/ 589794 w 615437"/>
                <a:gd name="connsiteY12" fmla="*/ 76930 h 615437"/>
                <a:gd name="connsiteX13" fmla="*/ 25643 w 615437"/>
                <a:gd name="connsiteY13" fmla="*/ 76930 h 615437"/>
                <a:gd name="connsiteX14" fmla="*/ 25643 w 615437"/>
                <a:gd name="connsiteY14" fmla="*/ 35772 h 615437"/>
                <a:gd name="connsiteX15" fmla="*/ 35773 w 615437"/>
                <a:gd name="connsiteY15" fmla="*/ 25643 h 615437"/>
                <a:gd name="connsiteX16" fmla="*/ 579665 w 615437"/>
                <a:gd name="connsiteY16" fmla="*/ 589794 h 615437"/>
                <a:gd name="connsiteX17" fmla="*/ 35773 w 615437"/>
                <a:gd name="connsiteY17" fmla="*/ 589794 h 615437"/>
                <a:gd name="connsiteX18" fmla="*/ 25643 w 615437"/>
                <a:gd name="connsiteY18" fmla="*/ 579665 h 615437"/>
                <a:gd name="connsiteX19" fmla="*/ 25643 w 615437"/>
                <a:gd name="connsiteY19" fmla="*/ 102573 h 615437"/>
                <a:gd name="connsiteX20" fmla="*/ 589794 w 615437"/>
                <a:gd name="connsiteY20" fmla="*/ 102573 h 615437"/>
                <a:gd name="connsiteX21" fmla="*/ 589794 w 615437"/>
                <a:gd name="connsiteY21" fmla="*/ 579665 h 615437"/>
                <a:gd name="connsiteX22" fmla="*/ 579665 w 615437"/>
                <a:gd name="connsiteY22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5437" h="615437">
                  <a:moveTo>
                    <a:pt x="579665" y="0"/>
                  </a:moveTo>
                  <a:lnTo>
                    <a:pt x="35773" y="0"/>
                  </a:lnTo>
                  <a:cubicBezTo>
                    <a:pt x="16027" y="0"/>
                    <a:pt x="0" y="16027"/>
                    <a:pt x="0" y="35772"/>
                  </a:cubicBezTo>
                  <a:lnTo>
                    <a:pt x="0" y="579665"/>
                  </a:lnTo>
                  <a:cubicBezTo>
                    <a:pt x="0" y="599410"/>
                    <a:pt x="16027" y="615437"/>
                    <a:pt x="35773" y="615437"/>
                  </a:cubicBezTo>
                  <a:lnTo>
                    <a:pt x="579665" y="615437"/>
                  </a:lnTo>
                  <a:cubicBezTo>
                    <a:pt x="599410" y="615437"/>
                    <a:pt x="615437" y="599410"/>
                    <a:pt x="615437" y="579665"/>
                  </a:cubicBezTo>
                  <a:lnTo>
                    <a:pt x="615437" y="35772"/>
                  </a:lnTo>
                  <a:cubicBezTo>
                    <a:pt x="615437" y="16027"/>
                    <a:pt x="599410" y="0"/>
                    <a:pt x="579665" y="0"/>
                  </a:cubicBezTo>
                  <a:close/>
                  <a:moveTo>
                    <a:pt x="35773" y="25643"/>
                  </a:moveTo>
                  <a:lnTo>
                    <a:pt x="579665" y="25643"/>
                  </a:lnTo>
                  <a:cubicBezTo>
                    <a:pt x="585307" y="25643"/>
                    <a:pt x="589794" y="30259"/>
                    <a:pt x="589794" y="35772"/>
                  </a:cubicBezTo>
                  <a:lnTo>
                    <a:pt x="589794" y="76930"/>
                  </a:lnTo>
                  <a:lnTo>
                    <a:pt x="25643" y="76930"/>
                  </a:lnTo>
                  <a:lnTo>
                    <a:pt x="25643" y="35772"/>
                  </a:lnTo>
                  <a:cubicBezTo>
                    <a:pt x="25643" y="30131"/>
                    <a:pt x="30259" y="25643"/>
                    <a:pt x="35773" y="25643"/>
                  </a:cubicBezTo>
                  <a:close/>
                  <a:moveTo>
                    <a:pt x="579665" y="589794"/>
                  </a:moveTo>
                  <a:lnTo>
                    <a:pt x="35773" y="589794"/>
                  </a:lnTo>
                  <a:cubicBezTo>
                    <a:pt x="30131" y="589794"/>
                    <a:pt x="25643" y="585178"/>
                    <a:pt x="25643" y="579665"/>
                  </a:cubicBezTo>
                  <a:lnTo>
                    <a:pt x="25643" y="102573"/>
                  </a:lnTo>
                  <a:lnTo>
                    <a:pt x="589794" y="102573"/>
                  </a:lnTo>
                  <a:lnTo>
                    <a:pt x="589794" y="579665"/>
                  </a:lnTo>
                  <a:cubicBezTo>
                    <a:pt x="589794" y="585178"/>
                    <a:pt x="585178" y="589794"/>
                    <a:pt x="579665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8E3FCCB-5141-4F48-B879-117178A3CAE7}"/>
                </a:ext>
              </a:extLst>
            </p:cNvPr>
            <p:cNvSpPr/>
            <p:nvPr/>
          </p:nvSpPr>
          <p:spPr>
            <a:xfrm>
              <a:off x="8574417" y="3932675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0B76C07-6620-4181-BC29-B5FECF9B6144}"/>
                </a:ext>
              </a:extLst>
            </p:cNvPr>
            <p:cNvSpPr/>
            <p:nvPr/>
          </p:nvSpPr>
          <p:spPr>
            <a:xfrm>
              <a:off x="8625703" y="3932675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8D8E5F-5BC9-43D6-A5AD-73FA74B52499}"/>
                </a:ext>
              </a:extLst>
            </p:cNvPr>
            <p:cNvSpPr/>
            <p:nvPr/>
          </p:nvSpPr>
          <p:spPr>
            <a:xfrm>
              <a:off x="8676989" y="3932675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CF4AE73-77DA-4D0C-8F85-53D1EC867646}"/>
                </a:ext>
              </a:extLst>
            </p:cNvPr>
            <p:cNvSpPr/>
            <p:nvPr/>
          </p:nvSpPr>
          <p:spPr>
            <a:xfrm>
              <a:off x="8766741" y="4228084"/>
              <a:ext cx="102573" cy="128216"/>
            </a:xfrm>
            <a:custGeom>
              <a:avLst/>
              <a:gdLst>
                <a:gd name="connsiteX0" fmla="*/ 51286 w 102572"/>
                <a:gd name="connsiteY0" fmla="*/ 0 h 128216"/>
                <a:gd name="connsiteX1" fmla="*/ 0 w 102572"/>
                <a:gd name="connsiteY1" fmla="*/ 50773 h 128216"/>
                <a:gd name="connsiteX2" fmla="*/ 38465 w 102572"/>
                <a:gd name="connsiteY2" fmla="*/ 100265 h 128216"/>
                <a:gd name="connsiteX3" fmla="*/ 38465 w 102572"/>
                <a:gd name="connsiteY3" fmla="*/ 127703 h 128216"/>
                <a:gd name="connsiteX4" fmla="*/ 51286 w 102572"/>
                <a:gd name="connsiteY4" fmla="*/ 140525 h 128216"/>
                <a:gd name="connsiteX5" fmla="*/ 64108 w 102572"/>
                <a:gd name="connsiteY5" fmla="*/ 127703 h 128216"/>
                <a:gd name="connsiteX6" fmla="*/ 64108 w 102572"/>
                <a:gd name="connsiteY6" fmla="*/ 100265 h 128216"/>
                <a:gd name="connsiteX7" fmla="*/ 102573 w 102572"/>
                <a:gd name="connsiteY7" fmla="*/ 50773 h 128216"/>
                <a:gd name="connsiteX8" fmla="*/ 51286 w 102572"/>
                <a:gd name="connsiteY8" fmla="*/ 0 h 128216"/>
                <a:gd name="connsiteX9" fmla="*/ 51286 w 102572"/>
                <a:gd name="connsiteY9" fmla="*/ 76417 h 128216"/>
                <a:gd name="connsiteX10" fmla="*/ 25643 w 102572"/>
                <a:gd name="connsiteY10" fmla="*/ 50773 h 128216"/>
                <a:gd name="connsiteX11" fmla="*/ 51286 w 102572"/>
                <a:gd name="connsiteY11" fmla="*/ 25130 h 128216"/>
                <a:gd name="connsiteX12" fmla="*/ 76930 w 102572"/>
                <a:gd name="connsiteY12" fmla="*/ 50773 h 128216"/>
                <a:gd name="connsiteX13" fmla="*/ 51286 w 102572"/>
                <a:gd name="connsiteY13" fmla="*/ 76417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572" h="128216">
                  <a:moveTo>
                    <a:pt x="51286" y="0"/>
                  </a:moveTo>
                  <a:cubicBezTo>
                    <a:pt x="22951" y="0"/>
                    <a:pt x="0" y="22438"/>
                    <a:pt x="0" y="50773"/>
                  </a:cubicBezTo>
                  <a:cubicBezTo>
                    <a:pt x="0" y="74622"/>
                    <a:pt x="16412" y="94495"/>
                    <a:pt x="38465" y="100265"/>
                  </a:cubicBezTo>
                  <a:lnTo>
                    <a:pt x="38465" y="127703"/>
                  </a:lnTo>
                  <a:cubicBezTo>
                    <a:pt x="38465" y="134755"/>
                    <a:pt x="44235" y="140525"/>
                    <a:pt x="51286" y="140525"/>
                  </a:cubicBezTo>
                  <a:cubicBezTo>
                    <a:pt x="58338" y="140525"/>
                    <a:pt x="64108" y="134755"/>
                    <a:pt x="64108" y="127703"/>
                  </a:cubicBezTo>
                  <a:lnTo>
                    <a:pt x="64108" y="100265"/>
                  </a:lnTo>
                  <a:cubicBezTo>
                    <a:pt x="86162" y="94495"/>
                    <a:pt x="102573" y="74622"/>
                    <a:pt x="102573" y="50773"/>
                  </a:cubicBezTo>
                  <a:cubicBezTo>
                    <a:pt x="102573" y="22438"/>
                    <a:pt x="79622" y="0"/>
                    <a:pt x="51286" y="0"/>
                  </a:cubicBezTo>
                  <a:close/>
                  <a:moveTo>
                    <a:pt x="51286" y="76417"/>
                  </a:moveTo>
                  <a:cubicBezTo>
                    <a:pt x="37183" y="76417"/>
                    <a:pt x="25643" y="64877"/>
                    <a:pt x="25643" y="50773"/>
                  </a:cubicBezTo>
                  <a:cubicBezTo>
                    <a:pt x="25643" y="36670"/>
                    <a:pt x="37183" y="25130"/>
                    <a:pt x="51286" y="25130"/>
                  </a:cubicBezTo>
                  <a:cubicBezTo>
                    <a:pt x="65391" y="25130"/>
                    <a:pt x="76930" y="36670"/>
                    <a:pt x="76930" y="50773"/>
                  </a:cubicBezTo>
                  <a:cubicBezTo>
                    <a:pt x="76930" y="64877"/>
                    <a:pt x="65391" y="76417"/>
                    <a:pt x="51286" y="76417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5F0D5A0-3BD5-4C4C-88E2-637B639EE88F}"/>
                </a:ext>
              </a:extLst>
            </p:cNvPr>
            <p:cNvSpPr/>
            <p:nvPr/>
          </p:nvSpPr>
          <p:spPr>
            <a:xfrm>
              <a:off x="8664039" y="4048069"/>
              <a:ext cx="294897" cy="371827"/>
            </a:xfrm>
            <a:custGeom>
              <a:avLst/>
              <a:gdLst>
                <a:gd name="connsiteX0" fmla="*/ 271562 w 294897"/>
                <a:gd name="connsiteY0" fmla="*/ 115394 h 371826"/>
                <a:gd name="connsiteX1" fmla="*/ 243739 w 294897"/>
                <a:gd name="connsiteY1" fmla="*/ 115394 h 371826"/>
                <a:gd name="connsiteX2" fmla="*/ 243739 w 294897"/>
                <a:gd name="connsiteY2" fmla="*/ 76417 h 371826"/>
                <a:gd name="connsiteX3" fmla="*/ 167323 w 294897"/>
                <a:gd name="connsiteY3" fmla="*/ 0 h 371826"/>
                <a:gd name="connsiteX4" fmla="*/ 140525 w 294897"/>
                <a:gd name="connsiteY4" fmla="*/ 0 h 371826"/>
                <a:gd name="connsiteX5" fmla="*/ 64108 w 294897"/>
                <a:gd name="connsiteY5" fmla="*/ 76417 h 371826"/>
                <a:gd name="connsiteX6" fmla="*/ 64108 w 294897"/>
                <a:gd name="connsiteY6" fmla="*/ 115394 h 371826"/>
                <a:gd name="connsiteX7" fmla="*/ 36285 w 294897"/>
                <a:gd name="connsiteY7" fmla="*/ 115394 h 371826"/>
                <a:gd name="connsiteX8" fmla="*/ 0 w 294897"/>
                <a:gd name="connsiteY8" fmla="*/ 151680 h 371826"/>
                <a:gd name="connsiteX9" fmla="*/ 0 w 294897"/>
                <a:gd name="connsiteY9" fmla="*/ 348235 h 371826"/>
                <a:gd name="connsiteX10" fmla="*/ 36285 w 294897"/>
                <a:gd name="connsiteY10" fmla="*/ 384520 h 371826"/>
                <a:gd name="connsiteX11" fmla="*/ 271306 w 294897"/>
                <a:gd name="connsiteY11" fmla="*/ 384520 h 371826"/>
                <a:gd name="connsiteX12" fmla="*/ 307591 w 294897"/>
                <a:gd name="connsiteY12" fmla="*/ 348235 h 371826"/>
                <a:gd name="connsiteX13" fmla="*/ 307591 w 294897"/>
                <a:gd name="connsiteY13" fmla="*/ 151680 h 371826"/>
                <a:gd name="connsiteX14" fmla="*/ 271562 w 294897"/>
                <a:gd name="connsiteY14" fmla="*/ 115394 h 371826"/>
                <a:gd name="connsiteX15" fmla="*/ 89880 w 294897"/>
                <a:gd name="connsiteY15" fmla="*/ 76289 h 371826"/>
                <a:gd name="connsiteX16" fmla="*/ 140653 w 294897"/>
                <a:gd name="connsiteY16" fmla="*/ 25515 h 371826"/>
                <a:gd name="connsiteX17" fmla="*/ 167450 w 294897"/>
                <a:gd name="connsiteY17" fmla="*/ 25515 h 371826"/>
                <a:gd name="connsiteX18" fmla="*/ 218224 w 294897"/>
                <a:gd name="connsiteY18" fmla="*/ 76289 h 371826"/>
                <a:gd name="connsiteX19" fmla="*/ 218224 w 294897"/>
                <a:gd name="connsiteY19" fmla="*/ 115266 h 371826"/>
                <a:gd name="connsiteX20" fmla="*/ 90008 w 294897"/>
                <a:gd name="connsiteY20" fmla="*/ 115266 h 371826"/>
                <a:gd name="connsiteX21" fmla="*/ 90008 w 294897"/>
                <a:gd name="connsiteY21" fmla="*/ 76289 h 371826"/>
                <a:gd name="connsiteX22" fmla="*/ 282204 w 294897"/>
                <a:gd name="connsiteY22" fmla="*/ 348235 h 371826"/>
                <a:gd name="connsiteX23" fmla="*/ 271562 w 294897"/>
                <a:gd name="connsiteY23" fmla="*/ 358877 h 371826"/>
                <a:gd name="connsiteX24" fmla="*/ 36542 w 294897"/>
                <a:gd name="connsiteY24" fmla="*/ 358877 h 371826"/>
                <a:gd name="connsiteX25" fmla="*/ 25900 w 294897"/>
                <a:gd name="connsiteY25" fmla="*/ 348235 h 371826"/>
                <a:gd name="connsiteX26" fmla="*/ 25900 w 294897"/>
                <a:gd name="connsiteY26" fmla="*/ 151680 h 371826"/>
                <a:gd name="connsiteX27" fmla="*/ 36542 w 294897"/>
                <a:gd name="connsiteY27" fmla="*/ 141038 h 371826"/>
                <a:gd name="connsiteX28" fmla="*/ 271562 w 294897"/>
                <a:gd name="connsiteY28" fmla="*/ 141038 h 371826"/>
                <a:gd name="connsiteX29" fmla="*/ 282204 w 294897"/>
                <a:gd name="connsiteY29" fmla="*/ 151680 h 371826"/>
                <a:gd name="connsiteX30" fmla="*/ 282204 w 294897"/>
                <a:gd name="connsiteY30" fmla="*/ 348235 h 37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94897" h="371826">
                  <a:moveTo>
                    <a:pt x="271562" y="115394"/>
                  </a:moveTo>
                  <a:lnTo>
                    <a:pt x="243739" y="115394"/>
                  </a:lnTo>
                  <a:lnTo>
                    <a:pt x="243739" y="76417"/>
                  </a:lnTo>
                  <a:cubicBezTo>
                    <a:pt x="243739" y="34362"/>
                    <a:pt x="209505" y="0"/>
                    <a:pt x="167323" y="0"/>
                  </a:cubicBezTo>
                  <a:lnTo>
                    <a:pt x="140525" y="0"/>
                  </a:lnTo>
                  <a:cubicBezTo>
                    <a:pt x="98470" y="0"/>
                    <a:pt x="64108" y="34234"/>
                    <a:pt x="64108" y="76417"/>
                  </a:cubicBezTo>
                  <a:lnTo>
                    <a:pt x="64108" y="115394"/>
                  </a:lnTo>
                  <a:lnTo>
                    <a:pt x="36285" y="115394"/>
                  </a:lnTo>
                  <a:cubicBezTo>
                    <a:pt x="16284" y="115394"/>
                    <a:pt x="0" y="131678"/>
                    <a:pt x="0" y="151680"/>
                  </a:cubicBezTo>
                  <a:lnTo>
                    <a:pt x="0" y="348235"/>
                  </a:lnTo>
                  <a:cubicBezTo>
                    <a:pt x="0" y="368237"/>
                    <a:pt x="16284" y="384520"/>
                    <a:pt x="36285" y="384520"/>
                  </a:cubicBezTo>
                  <a:lnTo>
                    <a:pt x="271306" y="384520"/>
                  </a:lnTo>
                  <a:cubicBezTo>
                    <a:pt x="291307" y="384520"/>
                    <a:pt x="307591" y="368237"/>
                    <a:pt x="307591" y="348235"/>
                  </a:cubicBezTo>
                  <a:lnTo>
                    <a:pt x="307591" y="151680"/>
                  </a:lnTo>
                  <a:cubicBezTo>
                    <a:pt x="307847" y="131678"/>
                    <a:pt x="291564" y="115394"/>
                    <a:pt x="271562" y="115394"/>
                  </a:cubicBezTo>
                  <a:close/>
                  <a:moveTo>
                    <a:pt x="89880" y="76289"/>
                  </a:moveTo>
                  <a:cubicBezTo>
                    <a:pt x="89880" y="48338"/>
                    <a:pt x="112574" y="25515"/>
                    <a:pt x="140653" y="25515"/>
                  </a:cubicBezTo>
                  <a:lnTo>
                    <a:pt x="167450" y="25515"/>
                  </a:lnTo>
                  <a:cubicBezTo>
                    <a:pt x="195402" y="25515"/>
                    <a:pt x="218224" y="48209"/>
                    <a:pt x="218224" y="76289"/>
                  </a:cubicBezTo>
                  <a:lnTo>
                    <a:pt x="218224" y="115266"/>
                  </a:lnTo>
                  <a:lnTo>
                    <a:pt x="90008" y="115266"/>
                  </a:lnTo>
                  <a:lnTo>
                    <a:pt x="90008" y="76289"/>
                  </a:lnTo>
                  <a:close/>
                  <a:moveTo>
                    <a:pt x="282204" y="348235"/>
                  </a:moveTo>
                  <a:cubicBezTo>
                    <a:pt x="282204" y="354133"/>
                    <a:pt x="277460" y="358877"/>
                    <a:pt x="271562" y="358877"/>
                  </a:cubicBezTo>
                  <a:lnTo>
                    <a:pt x="36542" y="358877"/>
                  </a:lnTo>
                  <a:cubicBezTo>
                    <a:pt x="30644" y="358877"/>
                    <a:pt x="25900" y="354133"/>
                    <a:pt x="25900" y="348235"/>
                  </a:cubicBezTo>
                  <a:lnTo>
                    <a:pt x="25900" y="151680"/>
                  </a:lnTo>
                  <a:cubicBezTo>
                    <a:pt x="25900" y="145782"/>
                    <a:pt x="30644" y="141038"/>
                    <a:pt x="36542" y="141038"/>
                  </a:cubicBezTo>
                  <a:lnTo>
                    <a:pt x="271562" y="141038"/>
                  </a:lnTo>
                  <a:cubicBezTo>
                    <a:pt x="277460" y="141038"/>
                    <a:pt x="282204" y="145782"/>
                    <a:pt x="282204" y="151680"/>
                  </a:cubicBezTo>
                  <a:lnTo>
                    <a:pt x="282204" y="348235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06058A58-79FB-4CCC-812E-77FD96050801}"/>
              </a:ext>
            </a:extLst>
          </p:cNvPr>
          <p:cNvGrpSpPr/>
          <p:nvPr/>
        </p:nvGrpSpPr>
        <p:grpSpPr>
          <a:xfrm>
            <a:off x="5894700" y="2950155"/>
            <a:ext cx="615437" cy="525685"/>
            <a:chOff x="5894700" y="2950155"/>
            <a:chExt cx="615437" cy="525685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EE1568-0797-49D9-9130-B08C31D95EB6}"/>
                </a:ext>
              </a:extLst>
            </p:cNvPr>
            <p:cNvSpPr/>
            <p:nvPr/>
          </p:nvSpPr>
          <p:spPr>
            <a:xfrm>
              <a:off x="5894700" y="2950155"/>
              <a:ext cx="615437" cy="410291"/>
            </a:xfrm>
            <a:custGeom>
              <a:avLst/>
              <a:gdLst>
                <a:gd name="connsiteX0" fmla="*/ 576972 w 615437"/>
                <a:gd name="connsiteY0" fmla="*/ 0 h 410291"/>
                <a:gd name="connsiteX1" fmla="*/ 38465 w 615437"/>
                <a:gd name="connsiteY1" fmla="*/ 0 h 410291"/>
                <a:gd name="connsiteX2" fmla="*/ 0 w 615437"/>
                <a:gd name="connsiteY2" fmla="*/ 38465 h 410291"/>
                <a:gd name="connsiteX3" fmla="*/ 0 w 615437"/>
                <a:gd name="connsiteY3" fmla="*/ 371827 h 410291"/>
                <a:gd name="connsiteX4" fmla="*/ 38465 w 615437"/>
                <a:gd name="connsiteY4" fmla="*/ 410291 h 410291"/>
                <a:gd name="connsiteX5" fmla="*/ 307719 w 615437"/>
                <a:gd name="connsiteY5" fmla="*/ 410291 h 410291"/>
                <a:gd name="connsiteX6" fmla="*/ 320540 w 615437"/>
                <a:gd name="connsiteY6" fmla="*/ 397470 h 410291"/>
                <a:gd name="connsiteX7" fmla="*/ 307719 w 615437"/>
                <a:gd name="connsiteY7" fmla="*/ 384648 h 410291"/>
                <a:gd name="connsiteX8" fmla="*/ 38465 w 615437"/>
                <a:gd name="connsiteY8" fmla="*/ 384648 h 410291"/>
                <a:gd name="connsiteX9" fmla="*/ 25643 w 615437"/>
                <a:gd name="connsiteY9" fmla="*/ 371827 h 410291"/>
                <a:gd name="connsiteX10" fmla="*/ 25643 w 615437"/>
                <a:gd name="connsiteY10" fmla="*/ 38465 h 410291"/>
                <a:gd name="connsiteX11" fmla="*/ 38465 w 615437"/>
                <a:gd name="connsiteY11" fmla="*/ 25643 h 410291"/>
                <a:gd name="connsiteX12" fmla="*/ 576972 w 615437"/>
                <a:gd name="connsiteY12" fmla="*/ 25643 h 410291"/>
                <a:gd name="connsiteX13" fmla="*/ 589794 w 615437"/>
                <a:gd name="connsiteY13" fmla="*/ 38465 h 410291"/>
                <a:gd name="connsiteX14" fmla="*/ 589794 w 615437"/>
                <a:gd name="connsiteY14" fmla="*/ 256432 h 410291"/>
                <a:gd name="connsiteX15" fmla="*/ 602616 w 615437"/>
                <a:gd name="connsiteY15" fmla="*/ 269254 h 410291"/>
                <a:gd name="connsiteX16" fmla="*/ 615437 w 615437"/>
                <a:gd name="connsiteY16" fmla="*/ 256432 h 410291"/>
                <a:gd name="connsiteX17" fmla="*/ 615437 w 615437"/>
                <a:gd name="connsiteY17" fmla="*/ 38465 h 410291"/>
                <a:gd name="connsiteX18" fmla="*/ 576972 w 615437"/>
                <a:gd name="connsiteY18" fmla="*/ 0 h 41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5437" h="410291">
                  <a:moveTo>
                    <a:pt x="576972" y="0"/>
                  </a:moveTo>
                  <a:lnTo>
                    <a:pt x="38465" y="0"/>
                  </a:lnTo>
                  <a:cubicBezTo>
                    <a:pt x="17309" y="0"/>
                    <a:pt x="0" y="17309"/>
                    <a:pt x="0" y="38465"/>
                  </a:cubicBezTo>
                  <a:lnTo>
                    <a:pt x="0" y="371827"/>
                  </a:lnTo>
                  <a:cubicBezTo>
                    <a:pt x="0" y="392982"/>
                    <a:pt x="17309" y="410291"/>
                    <a:pt x="38465" y="410291"/>
                  </a:cubicBezTo>
                  <a:lnTo>
                    <a:pt x="307719" y="410291"/>
                  </a:lnTo>
                  <a:cubicBezTo>
                    <a:pt x="314771" y="410291"/>
                    <a:pt x="320540" y="404522"/>
                    <a:pt x="320540" y="397470"/>
                  </a:cubicBezTo>
                  <a:cubicBezTo>
                    <a:pt x="320540" y="390418"/>
                    <a:pt x="314771" y="384648"/>
                    <a:pt x="307719" y="384648"/>
                  </a:cubicBezTo>
                  <a:lnTo>
                    <a:pt x="38465" y="384648"/>
                  </a:lnTo>
                  <a:cubicBezTo>
                    <a:pt x="31413" y="384648"/>
                    <a:pt x="25643" y="378879"/>
                    <a:pt x="25643" y="371827"/>
                  </a:cubicBezTo>
                  <a:lnTo>
                    <a:pt x="25643" y="38465"/>
                  </a:lnTo>
                  <a:cubicBezTo>
                    <a:pt x="25643" y="31413"/>
                    <a:pt x="31413" y="25643"/>
                    <a:pt x="38465" y="25643"/>
                  </a:cubicBezTo>
                  <a:lnTo>
                    <a:pt x="576972" y="25643"/>
                  </a:lnTo>
                  <a:cubicBezTo>
                    <a:pt x="584025" y="25643"/>
                    <a:pt x="589794" y="31413"/>
                    <a:pt x="589794" y="38465"/>
                  </a:cubicBezTo>
                  <a:lnTo>
                    <a:pt x="589794" y="256432"/>
                  </a:lnTo>
                  <a:cubicBezTo>
                    <a:pt x="589794" y="263484"/>
                    <a:pt x="595564" y="269254"/>
                    <a:pt x="602616" y="269254"/>
                  </a:cubicBezTo>
                  <a:cubicBezTo>
                    <a:pt x="609668" y="269254"/>
                    <a:pt x="615437" y="263484"/>
                    <a:pt x="615437" y="256432"/>
                  </a:cubicBezTo>
                  <a:lnTo>
                    <a:pt x="615437" y="38465"/>
                  </a:lnTo>
                  <a:cubicBezTo>
                    <a:pt x="615437" y="17309"/>
                    <a:pt x="598128" y="0"/>
                    <a:pt x="576972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A4079A4-CD67-4965-868F-DA59C3853CF8}"/>
                </a:ext>
              </a:extLst>
            </p:cNvPr>
            <p:cNvSpPr/>
            <p:nvPr/>
          </p:nvSpPr>
          <p:spPr>
            <a:xfrm>
              <a:off x="6317813" y="3283516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849 w 102572"/>
                <a:gd name="connsiteY2" fmla="*/ 100906 h 141037"/>
                <a:gd name="connsiteX3" fmla="*/ 38465 w 102572"/>
                <a:gd name="connsiteY3" fmla="*/ 102573 h 141037"/>
                <a:gd name="connsiteX4" fmla="*/ 38465 w 102572"/>
                <a:gd name="connsiteY4" fmla="*/ 128216 h 141037"/>
                <a:gd name="connsiteX5" fmla="*/ 51286 w 102572"/>
                <a:gd name="connsiteY5" fmla="*/ 141038 h 141037"/>
                <a:gd name="connsiteX6" fmla="*/ 64108 w 102572"/>
                <a:gd name="connsiteY6" fmla="*/ 128216 h 141037"/>
                <a:gd name="connsiteX7" fmla="*/ 64108 w 102572"/>
                <a:gd name="connsiteY7" fmla="*/ 102573 h 141037"/>
                <a:gd name="connsiteX8" fmla="*/ 63723 w 102572"/>
                <a:gd name="connsiteY8" fmla="*/ 100906 h 141037"/>
                <a:gd name="connsiteX9" fmla="*/ 102573 w 102572"/>
                <a:gd name="connsiteY9" fmla="*/ 51286 h 141037"/>
                <a:gd name="connsiteX10" fmla="*/ 51286 w 102572"/>
                <a:gd name="connsiteY10" fmla="*/ 0 h 141037"/>
                <a:gd name="connsiteX11" fmla="*/ 51286 w 102572"/>
                <a:gd name="connsiteY11" fmla="*/ 76930 h 141037"/>
                <a:gd name="connsiteX12" fmla="*/ 25643 w 102572"/>
                <a:gd name="connsiteY12" fmla="*/ 51286 h 141037"/>
                <a:gd name="connsiteX13" fmla="*/ 51286 w 102572"/>
                <a:gd name="connsiteY13" fmla="*/ 25643 h 141037"/>
                <a:gd name="connsiteX14" fmla="*/ 76930 w 102572"/>
                <a:gd name="connsiteY14" fmla="*/ 51286 h 141037"/>
                <a:gd name="connsiteX15" fmla="*/ 51286 w 102572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263"/>
                    <a:pt x="16540" y="95265"/>
                    <a:pt x="38849" y="100906"/>
                  </a:cubicBezTo>
                  <a:cubicBezTo>
                    <a:pt x="38722" y="101547"/>
                    <a:pt x="38465" y="102060"/>
                    <a:pt x="38465" y="102573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9" y="141038"/>
                    <a:pt x="64108" y="135268"/>
                    <a:pt x="64108" y="128216"/>
                  </a:cubicBezTo>
                  <a:lnTo>
                    <a:pt x="64108" y="102573"/>
                  </a:lnTo>
                  <a:cubicBezTo>
                    <a:pt x="64108" y="101932"/>
                    <a:pt x="63852" y="101419"/>
                    <a:pt x="63723" y="100906"/>
                  </a:cubicBezTo>
                  <a:cubicBezTo>
                    <a:pt x="85905" y="95265"/>
                    <a:pt x="102573" y="75263"/>
                    <a:pt x="102573" y="51286"/>
                  </a:cubicBezTo>
                  <a:cubicBezTo>
                    <a:pt x="102573" y="23079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C89AD2A-E5DC-4589-BEB5-7DB889C954FF}"/>
                </a:ext>
              </a:extLst>
            </p:cNvPr>
            <p:cNvSpPr/>
            <p:nvPr/>
          </p:nvSpPr>
          <p:spPr>
            <a:xfrm>
              <a:off x="6227934" y="3129657"/>
              <a:ext cx="282075" cy="346183"/>
            </a:xfrm>
            <a:custGeom>
              <a:avLst/>
              <a:gdLst>
                <a:gd name="connsiteX0" fmla="*/ 248355 w 282075"/>
                <a:gd name="connsiteY0" fmla="*/ 102573 h 346183"/>
                <a:gd name="connsiteX1" fmla="*/ 230917 w 282075"/>
                <a:gd name="connsiteY1" fmla="*/ 102573 h 346183"/>
                <a:gd name="connsiteX2" fmla="*/ 230917 w 282075"/>
                <a:gd name="connsiteY2" fmla="*/ 76417 h 346183"/>
                <a:gd name="connsiteX3" fmla="*/ 154500 w 282075"/>
                <a:gd name="connsiteY3" fmla="*/ 0 h 346183"/>
                <a:gd name="connsiteX4" fmla="*/ 127703 w 282075"/>
                <a:gd name="connsiteY4" fmla="*/ 0 h 346183"/>
                <a:gd name="connsiteX5" fmla="*/ 51286 w 282075"/>
                <a:gd name="connsiteY5" fmla="*/ 76417 h 346183"/>
                <a:gd name="connsiteX6" fmla="*/ 51286 w 282075"/>
                <a:gd name="connsiteY6" fmla="*/ 102573 h 346183"/>
                <a:gd name="connsiteX7" fmla="*/ 33849 w 282075"/>
                <a:gd name="connsiteY7" fmla="*/ 102573 h 346183"/>
                <a:gd name="connsiteX8" fmla="*/ 0 w 282075"/>
                <a:gd name="connsiteY8" fmla="*/ 136422 h 346183"/>
                <a:gd name="connsiteX9" fmla="*/ 0 w 282075"/>
                <a:gd name="connsiteY9" fmla="*/ 312463 h 346183"/>
                <a:gd name="connsiteX10" fmla="*/ 33849 w 282075"/>
                <a:gd name="connsiteY10" fmla="*/ 346312 h 346183"/>
                <a:gd name="connsiteX11" fmla="*/ 248355 w 282075"/>
                <a:gd name="connsiteY11" fmla="*/ 346312 h 346183"/>
                <a:gd name="connsiteX12" fmla="*/ 282203 w 282075"/>
                <a:gd name="connsiteY12" fmla="*/ 312463 h 346183"/>
                <a:gd name="connsiteX13" fmla="*/ 282203 w 282075"/>
                <a:gd name="connsiteY13" fmla="*/ 136422 h 346183"/>
                <a:gd name="connsiteX14" fmla="*/ 248355 w 282075"/>
                <a:gd name="connsiteY14" fmla="*/ 102573 h 346183"/>
                <a:gd name="connsiteX15" fmla="*/ 77058 w 282075"/>
                <a:gd name="connsiteY15" fmla="*/ 76417 h 346183"/>
                <a:gd name="connsiteX16" fmla="*/ 127831 w 282075"/>
                <a:gd name="connsiteY16" fmla="*/ 25643 h 346183"/>
                <a:gd name="connsiteX17" fmla="*/ 154629 w 282075"/>
                <a:gd name="connsiteY17" fmla="*/ 25643 h 346183"/>
                <a:gd name="connsiteX18" fmla="*/ 205402 w 282075"/>
                <a:gd name="connsiteY18" fmla="*/ 76417 h 346183"/>
                <a:gd name="connsiteX19" fmla="*/ 205402 w 282075"/>
                <a:gd name="connsiteY19" fmla="*/ 102573 h 346183"/>
                <a:gd name="connsiteX20" fmla="*/ 77186 w 282075"/>
                <a:gd name="connsiteY20" fmla="*/ 102573 h 346183"/>
                <a:gd name="connsiteX21" fmla="*/ 77186 w 282075"/>
                <a:gd name="connsiteY21" fmla="*/ 76417 h 346183"/>
                <a:gd name="connsiteX22" fmla="*/ 256560 w 282075"/>
                <a:gd name="connsiteY22" fmla="*/ 312463 h 346183"/>
                <a:gd name="connsiteX23" fmla="*/ 248355 w 282075"/>
                <a:gd name="connsiteY23" fmla="*/ 320668 h 346183"/>
                <a:gd name="connsiteX24" fmla="*/ 33849 w 282075"/>
                <a:gd name="connsiteY24" fmla="*/ 320668 h 346183"/>
                <a:gd name="connsiteX25" fmla="*/ 25643 w 282075"/>
                <a:gd name="connsiteY25" fmla="*/ 312463 h 346183"/>
                <a:gd name="connsiteX26" fmla="*/ 25643 w 282075"/>
                <a:gd name="connsiteY26" fmla="*/ 136422 h 346183"/>
                <a:gd name="connsiteX27" fmla="*/ 33849 w 282075"/>
                <a:gd name="connsiteY27" fmla="*/ 128216 h 346183"/>
                <a:gd name="connsiteX28" fmla="*/ 64108 w 282075"/>
                <a:gd name="connsiteY28" fmla="*/ 128216 h 346183"/>
                <a:gd name="connsiteX29" fmla="*/ 217967 w 282075"/>
                <a:gd name="connsiteY29" fmla="*/ 128216 h 346183"/>
                <a:gd name="connsiteX30" fmla="*/ 248226 w 282075"/>
                <a:gd name="connsiteY30" fmla="*/ 128216 h 346183"/>
                <a:gd name="connsiteX31" fmla="*/ 256432 w 282075"/>
                <a:gd name="connsiteY31" fmla="*/ 136422 h 346183"/>
                <a:gd name="connsiteX32" fmla="*/ 256432 w 282075"/>
                <a:gd name="connsiteY32" fmla="*/ 312463 h 34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2075" h="346183">
                  <a:moveTo>
                    <a:pt x="248355" y="102573"/>
                  </a:moveTo>
                  <a:lnTo>
                    <a:pt x="230917" y="102573"/>
                  </a:lnTo>
                  <a:lnTo>
                    <a:pt x="230917" y="76417"/>
                  </a:lnTo>
                  <a:cubicBezTo>
                    <a:pt x="230917" y="34362"/>
                    <a:pt x="196683" y="0"/>
                    <a:pt x="154500" y="0"/>
                  </a:cubicBezTo>
                  <a:lnTo>
                    <a:pt x="127703" y="0"/>
                  </a:lnTo>
                  <a:cubicBezTo>
                    <a:pt x="85648" y="0"/>
                    <a:pt x="51286" y="34234"/>
                    <a:pt x="51286" y="76417"/>
                  </a:cubicBezTo>
                  <a:lnTo>
                    <a:pt x="51286" y="102573"/>
                  </a:lnTo>
                  <a:lnTo>
                    <a:pt x="33849" y="102573"/>
                  </a:lnTo>
                  <a:cubicBezTo>
                    <a:pt x="15258" y="102573"/>
                    <a:pt x="0" y="117702"/>
                    <a:pt x="0" y="136422"/>
                  </a:cubicBezTo>
                  <a:lnTo>
                    <a:pt x="0" y="312463"/>
                  </a:lnTo>
                  <a:cubicBezTo>
                    <a:pt x="0" y="331054"/>
                    <a:pt x="15129" y="346312"/>
                    <a:pt x="33849" y="346312"/>
                  </a:cubicBezTo>
                  <a:lnTo>
                    <a:pt x="248355" y="346312"/>
                  </a:lnTo>
                  <a:cubicBezTo>
                    <a:pt x="266946" y="346312"/>
                    <a:pt x="282203" y="331182"/>
                    <a:pt x="282203" y="312463"/>
                  </a:cubicBezTo>
                  <a:lnTo>
                    <a:pt x="282203" y="136422"/>
                  </a:lnTo>
                  <a:cubicBezTo>
                    <a:pt x="282203" y="117831"/>
                    <a:pt x="267074" y="102573"/>
                    <a:pt x="248355" y="102573"/>
                  </a:cubicBezTo>
                  <a:close/>
                  <a:moveTo>
                    <a:pt x="77058" y="76417"/>
                  </a:moveTo>
                  <a:cubicBezTo>
                    <a:pt x="77058" y="48466"/>
                    <a:pt x="99752" y="25643"/>
                    <a:pt x="127831" y="25643"/>
                  </a:cubicBezTo>
                  <a:lnTo>
                    <a:pt x="154629" y="25643"/>
                  </a:lnTo>
                  <a:cubicBezTo>
                    <a:pt x="182580" y="25643"/>
                    <a:pt x="205402" y="48338"/>
                    <a:pt x="205402" y="76417"/>
                  </a:cubicBezTo>
                  <a:lnTo>
                    <a:pt x="205402" y="102573"/>
                  </a:lnTo>
                  <a:lnTo>
                    <a:pt x="77186" y="102573"/>
                  </a:lnTo>
                  <a:lnTo>
                    <a:pt x="77186" y="76417"/>
                  </a:lnTo>
                  <a:close/>
                  <a:moveTo>
                    <a:pt x="256560" y="312463"/>
                  </a:moveTo>
                  <a:cubicBezTo>
                    <a:pt x="256560" y="316950"/>
                    <a:pt x="252842" y="320668"/>
                    <a:pt x="248355" y="320668"/>
                  </a:cubicBezTo>
                  <a:lnTo>
                    <a:pt x="33849" y="320668"/>
                  </a:lnTo>
                  <a:cubicBezTo>
                    <a:pt x="29361" y="320668"/>
                    <a:pt x="25643" y="316950"/>
                    <a:pt x="25643" y="312463"/>
                  </a:cubicBezTo>
                  <a:lnTo>
                    <a:pt x="25643" y="136422"/>
                  </a:lnTo>
                  <a:cubicBezTo>
                    <a:pt x="25643" y="131934"/>
                    <a:pt x="29361" y="128216"/>
                    <a:pt x="33849" y="128216"/>
                  </a:cubicBezTo>
                  <a:lnTo>
                    <a:pt x="64108" y="128216"/>
                  </a:lnTo>
                  <a:lnTo>
                    <a:pt x="217967" y="128216"/>
                  </a:lnTo>
                  <a:lnTo>
                    <a:pt x="248226" y="128216"/>
                  </a:lnTo>
                  <a:cubicBezTo>
                    <a:pt x="252714" y="128216"/>
                    <a:pt x="256432" y="131934"/>
                    <a:pt x="256432" y="136422"/>
                  </a:cubicBezTo>
                  <a:lnTo>
                    <a:pt x="256432" y="312463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AFA4020-6143-499F-9CDC-216F0E9A1074}"/>
                </a:ext>
              </a:extLst>
            </p:cNvPr>
            <p:cNvSpPr/>
            <p:nvPr/>
          </p:nvSpPr>
          <p:spPr>
            <a:xfrm>
              <a:off x="6330635" y="3014263"/>
              <a:ext cx="115394" cy="76930"/>
            </a:xfrm>
            <a:custGeom>
              <a:avLst/>
              <a:gdLst>
                <a:gd name="connsiteX0" fmla="*/ 102573 w 115394"/>
                <a:gd name="connsiteY0" fmla="*/ 76930 h 76929"/>
                <a:gd name="connsiteX1" fmla="*/ 115394 w 115394"/>
                <a:gd name="connsiteY1" fmla="*/ 64108 h 76929"/>
                <a:gd name="connsiteX2" fmla="*/ 115394 w 115394"/>
                <a:gd name="connsiteY2" fmla="*/ 12822 h 76929"/>
                <a:gd name="connsiteX3" fmla="*/ 102573 w 115394"/>
                <a:gd name="connsiteY3" fmla="*/ 0 h 76929"/>
                <a:gd name="connsiteX4" fmla="*/ 12822 w 115394"/>
                <a:gd name="connsiteY4" fmla="*/ 0 h 76929"/>
                <a:gd name="connsiteX5" fmla="*/ 0 w 115394"/>
                <a:gd name="connsiteY5" fmla="*/ 12822 h 76929"/>
                <a:gd name="connsiteX6" fmla="*/ 0 w 115394"/>
                <a:gd name="connsiteY6" fmla="*/ 64108 h 76929"/>
                <a:gd name="connsiteX7" fmla="*/ 12822 w 115394"/>
                <a:gd name="connsiteY7" fmla="*/ 76930 h 76929"/>
                <a:gd name="connsiteX8" fmla="*/ 102573 w 115394"/>
                <a:gd name="connsiteY8" fmla="*/ 76930 h 76929"/>
                <a:gd name="connsiteX9" fmla="*/ 25643 w 115394"/>
                <a:gd name="connsiteY9" fmla="*/ 25643 h 76929"/>
                <a:gd name="connsiteX10" fmla="*/ 89751 w 115394"/>
                <a:gd name="connsiteY10" fmla="*/ 25643 h 76929"/>
                <a:gd name="connsiteX11" fmla="*/ 89751 w 115394"/>
                <a:gd name="connsiteY11" fmla="*/ 51286 h 76929"/>
                <a:gd name="connsiteX12" fmla="*/ 25643 w 115394"/>
                <a:gd name="connsiteY12" fmla="*/ 51286 h 76929"/>
                <a:gd name="connsiteX13" fmla="*/ 25643 w 115394"/>
                <a:gd name="connsiteY13" fmla="*/ 25643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394" h="76929">
                  <a:moveTo>
                    <a:pt x="102573" y="76930"/>
                  </a:moveTo>
                  <a:cubicBezTo>
                    <a:pt x="109625" y="76930"/>
                    <a:pt x="115394" y="71160"/>
                    <a:pt x="115394" y="64108"/>
                  </a:cubicBezTo>
                  <a:lnTo>
                    <a:pt x="115394" y="12822"/>
                  </a:lnTo>
                  <a:cubicBezTo>
                    <a:pt x="115394" y="5770"/>
                    <a:pt x="109625" y="0"/>
                    <a:pt x="102573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64108"/>
                  </a:lnTo>
                  <a:cubicBezTo>
                    <a:pt x="0" y="71160"/>
                    <a:pt x="5770" y="76930"/>
                    <a:pt x="12822" y="76930"/>
                  </a:cubicBezTo>
                  <a:lnTo>
                    <a:pt x="102573" y="76930"/>
                  </a:lnTo>
                  <a:close/>
                  <a:moveTo>
                    <a:pt x="25643" y="25643"/>
                  </a:moveTo>
                  <a:lnTo>
                    <a:pt x="89751" y="25643"/>
                  </a:lnTo>
                  <a:lnTo>
                    <a:pt x="89751" y="51286"/>
                  </a:lnTo>
                  <a:lnTo>
                    <a:pt x="25643" y="51286"/>
                  </a:lnTo>
                  <a:lnTo>
                    <a:pt x="25643" y="25643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1B2258-1FAF-422B-980A-6D8CFBF52999}"/>
                </a:ext>
              </a:extLst>
            </p:cNvPr>
            <p:cNvSpPr/>
            <p:nvPr/>
          </p:nvSpPr>
          <p:spPr>
            <a:xfrm>
              <a:off x="5958808" y="3014263"/>
              <a:ext cx="294897" cy="25643"/>
            </a:xfrm>
            <a:custGeom>
              <a:avLst/>
              <a:gdLst>
                <a:gd name="connsiteX0" fmla="*/ 294897 w 294897"/>
                <a:gd name="connsiteY0" fmla="*/ 12822 h 25643"/>
                <a:gd name="connsiteX1" fmla="*/ 282075 w 294897"/>
                <a:gd name="connsiteY1" fmla="*/ 0 h 25643"/>
                <a:gd name="connsiteX2" fmla="*/ 12822 w 294897"/>
                <a:gd name="connsiteY2" fmla="*/ 0 h 25643"/>
                <a:gd name="connsiteX3" fmla="*/ 0 w 294897"/>
                <a:gd name="connsiteY3" fmla="*/ 12822 h 25643"/>
                <a:gd name="connsiteX4" fmla="*/ 12822 w 294897"/>
                <a:gd name="connsiteY4" fmla="*/ 25643 h 25643"/>
                <a:gd name="connsiteX5" fmla="*/ 282075 w 294897"/>
                <a:gd name="connsiteY5" fmla="*/ 25643 h 25643"/>
                <a:gd name="connsiteX6" fmla="*/ 294897 w 294897"/>
                <a:gd name="connsiteY6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897" h="25643">
                  <a:moveTo>
                    <a:pt x="294897" y="12822"/>
                  </a:moveTo>
                  <a:cubicBezTo>
                    <a:pt x="294897" y="5770"/>
                    <a:pt x="289128" y="0"/>
                    <a:pt x="282075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282075" y="25643"/>
                  </a:lnTo>
                  <a:cubicBezTo>
                    <a:pt x="289128" y="25643"/>
                    <a:pt x="294897" y="20002"/>
                    <a:pt x="294897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E39CE4E-09A4-4703-921B-7D802E52BD8A}"/>
                </a:ext>
              </a:extLst>
            </p:cNvPr>
            <p:cNvSpPr/>
            <p:nvPr/>
          </p:nvSpPr>
          <p:spPr>
            <a:xfrm>
              <a:off x="5958808" y="3065549"/>
              <a:ext cx="179503" cy="25643"/>
            </a:xfrm>
            <a:custGeom>
              <a:avLst/>
              <a:gdLst>
                <a:gd name="connsiteX0" fmla="*/ 179503 w 179502"/>
                <a:gd name="connsiteY0" fmla="*/ 12822 h 25643"/>
                <a:gd name="connsiteX1" fmla="*/ 166681 w 179502"/>
                <a:gd name="connsiteY1" fmla="*/ 0 h 25643"/>
                <a:gd name="connsiteX2" fmla="*/ 12822 w 179502"/>
                <a:gd name="connsiteY2" fmla="*/ 0 h 25643"/>
                <a:gd name="connsiteX3" fmla="*/ 0 w 179502"/>
                <a:gd name="connsiteY3" fmla="*/ 12822 h 25643"/>
                <a:gd name="connsiteX4" fmla="*/ 12822 w 179502"/>
                <a:gd name="connsiteY4" fmla="*/ 25643 h 25643"/>
                <a:gd name="connsiteX5" fmla="*/ 166681 w 179502"/>
                <a:gd name="connsiteY5" fmla="*/ 25643 h 25643"/>
                <a:gd name="connsiteX6" fmla="*/ 179503 w 179502"/>
                <a:gd name="connsiteY6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79503" y="12822"/>
                  </a:moveTo>
                  <a:cubicBezTo>
                    <a:pt x="179503" y="5770"/>
                    <a:pt x="173733" y="0"/>
                    <a:pt x="16668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66681" y="25643"/>
                  </a:lnTo>
                  <a:cubicBezTo>
                    <a:pt x="173733" y="25643"/>
                    <a:pt x="179503" y="20002"/>
                    <a:pt x="17950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F28D579-CCD5-488C-B037-B675B8EAE2E2}"/>
                </a:ext>
              </a:extLst>
            </p:cNvPr>
            <p:cNvSpPr/>
            <p:nvPr/>
          </p:nvSpPr>
          <p:spPr>
            <a:xfrm>
              <a:off x="5958808" y="3232230"/>
              <a:ext cx="64108" cy="25643"/>
            </a:xfrm>
            <a:custGeom>
              <a:avLst/>
              <a:gdLst>
                <a:gd name="connsiteX0" fmla="*/ 12822 w 64108"/>
                <a:gd name="connsiteY0" fmla="*/ 0 h 25643"/>
                <a:gd name="connsiteX1" fmla="*/ 0 w 64108"/>
                <a:gd name="connsiteY1" fmla="*/ 12822 h 25643"/>
                <a:gd name="connsiteX2" fmla="*/ 12822 w 64108"/>
                <a:gd name="connsiteY2" fmla="*/ 25643 h 25643"/>
                <a:gd name="connsiteX3" fmla="*/ 51286 w 64108"/>
                <a:gd name="connsiteY3" fmla="*/ 25643 h 25643"/>
                <a:gd name="connsiteX4" fmla="*/ 64108 w 64108"/>
                <a:gd name="connsiteY4" fmla="*/ 12822 h 25643"/>
                <a:gd name="connsiteX5" fmla="*/ 51286 w 64108"/>
                <a:gd name="connsiteY5" fmla="*/ 0 h 25643"/>
                <a:gd name="connsiteX6" fmla="*/ 12822 w 64108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C99E9BA-0AA9-4A4E-A7C2-9C4B4C65B27A}"/>
                </a:ext>
              </a:extLst>
            </p:cNvPr>
            <p:cNvSpPr/>
            <p:nvPr/>
          </p:nvSpPr>
          <p:spPr>
            <a:xfrm>
              <a:off x="6048559" y="3232230"/>
              <a:ext cx="64108" cy="25643"/>
            </a:xfrm>
            <a:custGeom>
              <a:avLst/>
              <a:gdLst>
                <a:gd name="connsiteX0" fmla="*/ 12822 w 64108"/>
                <a:gd name="connsiteY0" fmla="*/ 0 h 25643"/>
                <a:gd name="connsiteX1" fmla="*/ 0 w 64108"/>
                <a:gd name="connsiteY1" fmla="*/ 12822 h 25643"/>
                <a:gd name="connsiteX2" fmla="*/ 12822 w 64108"/>
                <a:gd name="connsiteY2" fmla="*/ 25643 h 25643"/>
                <a:gd name="connsiteX3" fmla="*/ 51286 w 64108"/>
                <a:gd name="connsiteY3" fmla="*/ 25643 h 25643"/>
                <a:gd name="connsiteX4" fmla="*/ 64108 w 64108"/>
                <a:gd name="connsiteY4" fmla="*/ 12822 h 25643"/>
                <a:gd name="connsiteX5" fmla="*/ 51286 w 64108"/>
                <a:gd name="connsiteY5" fmla="*/ 0 h 25643"/>
                <a:gd name="connsiteX6" fmla="*/ 12822 w 64108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A5BDB06-E4C9-4FF4-998C-1D1D97FA15F5}"/>
                </a:ext>
              </a:extLst>
            </p:cNvPr>
            <p:cNvSpPr/>
            <p:nvPr/>
          </p:nvSpPr>
          <p:spPr>
            <a:xfrm>
              <a:off x="6138311" y="3232230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20002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C5ED2CD3-77BE-452A-8684-CB299E223328}"/>
              </a:ext>
            </a:extLst>
          </p:cNvPr>
          <p:cNvGrpSpPr/>
          <p:nvPr/>
        </p:nvGrpSpPr>
        <p:grpSpPr>
          <a:xfrm>
            <a:off x="8510340" y="2026999"/>
            <a:ext cx="602616" cy="538508"/>
            <a:chOff x="8510340" y="2026999"/>
            <a:chExt cx="602616" cy="538508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9B30C2-353B-4E30-B72E-EB232AE4CB9F}"/>
                </a:ext>
              </a:extLst>
            </p:cNvPr>
            <p:cNvSpPr/>
            <p:nvPr/>
          </p:nvSpPr>
          <p:spPr>
            <a:xfrm>
              <a:off x="8766741" y="2283559"/>
              <a:ext cx="102573" cy="89751"/>
            </a:xfrm>
            <a:custGeom>
              <a:avLst/>
              <a:gdLst>
                <a:gd name="connsiteX0" fmla="*/ 51286 w 102572"/>
                <a:gd name="connsiteY0" fmla="*/ 102573 h 89751"/>
                <a:gd name="connsiteX1" fmla="*/ 102573 w 102572"/>
                <a:gd name="connsiteY1" fmla="*/ 51286 h 89751"/>
                <a:gd name="connsiteX2" fmla="*/ 51286 w 102572"/>
                <a:gd name="connsiteY2" fmla="*/ 0 h 89751"/>
                <a:gd name="connsiteX3" fmla="*/ 0 w 102572"/>
                <a:gd name="connsiteY3" fmla="*/ 51286 h 89751"/>
                <a:gd name="connsiteX4" fmla="*/ 51286 w 102572"/>
                <a:gd name="connsiteY4" fmla="*/ 102573 h 89751"/>
                <a:gd name="connsiteX5" fmla="*/ 51286 w 102572"/>
                <a:gd name="connsiteY5" fmla="*/ 25643 h 89751"/>
                <a:gd name="connsiteX6" fmla="*/ 76930 w 102572"/>
                <a:gd name="connsiteY6" fmla="*/ 51286 h 89751"/>
                <a:gd name="connsiteX7" fmla="*/ 51286 w 102572"/>
                <a:gd name="connsiteY7" fmla="*/ 76930 h 89751"/>
                <a:gd name="connsiteX8" fmla="*/ 25643 w 102572"/>
                <a:gd name="connsiteY8" fmla="*/ 51286 h 89751"/>
                <a:gd name="connsiteX9" fmla="*/ 51286 w 102572"/>
                <a:gd name="connsiteY9" fmla="*/ 25643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572" h="89751">
                  <a:moveTo>
                    <a:pt x="51286" y="102573"/>
                  </a:moveTo>
                  <a:cubicBezTo>
                    <a:pt x="79622" y="102573"/>
                    <a:pt x="102573" y="79622"/>
                    <a:pt x="102573" y="51286"/>
                  </a:cubicBez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9622"/>
                    <a:pt x="22951" y="102573"/>
                    <a:pt x="51286" y="102573"/>
                  </a:cubicBezTo>
                  <a:close/>
                  <a:moveTo>
                    <a:pt x="51286" y="25643"/>
                  </a:moveTo>
                  <a:cubicBezTo>
                    <a:pt x="65391" y="25643"/>
                    <a:pt x="76930" y="37183"/>
                    <a:pt x="76930" y="51286"/>
                  </a:cubicBezTo>
                  <a:cubicBezTo>
                    <a:pt x="76930" y="65390"/>
                    <a:pt x="65391" y="76930"/>
                    <a:pt x="51286" y="76930"/>
                  </a:cubicBez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CF852C4-E21D-4B71-8FE4-5E371A104EDA}"/>
                </a:ext>
              </a:extLst>
            </p:cNvPr>
            <p:cNvSpPr/>
            <p:nvPr/>
          </p:nvSpPr>
          <p:spPr>
            <a:xfrm>
              <a:off x="8510340" y="2026999"/>
              <a:ext cx="602616" cy="538508"/>
            </a:xfrm>
            <a:custGeom>
              <a:avLst/>
              <a:gdLst>
                <a:gd name="connsiteX0" fmla="*/ 615149 w 602615"/>
                <a:gd name="connsiteY0" fmla="*/ 308873 h 538507"/>
                <a:gd name="connsiteX1" fmla="*/ 615149 w 602615"/>
                <a:gd name="connsiteY1" fmla="*/ 305924 h 538507"/>
                <a:gd name="connsiteX2" fmla="*/ 615021 w 602615"/>
                <a:gd name="connsiteY2" fmla="*/ 305283 h 538507"/>
                <a:gd name="connsiteX3" fmla="*/ 614636 w 602615"/>
                <a:gd name="connsiteY3" fmla="*/ 303231 h 538507"/>
                <a:gd name="connsiteX4" fmla="*/ 555143 w 602615"/>
                <a:gd name="connsiteY4" fmla="*/ 195914 h 538507"/>
                <a:gd name="connsiteX5" fmla="*/ 597327 w 602615"/>
                <a:gd name="connsiteY5" fmla="*/ 164245 h 538507"/>
                <a:gd name="connsiteX6" fmla="*/ 599892 w 602615"/>
                <a:gd name="connsiteY6" fmla="*/ 146295 h 538507"/>
                <a:gd name="connsiteX7" fmla="*/ 581941 w 602615"/>
                <a:gd name="connsiteY7" fmla="*/ 143730 h 538507"/>
                <a:gd name="connsiteX8" fmla="*/ 538091 w 602615"/>
                <a:gd name="connsiteY8" fmla="*/ 176554 h 538507"/>
                <a:gd name="connsiteX9" fmla="*/ 509114 w 602615"/>
                <a:gd name="connsiteY9" fmla="*/ 149628 h 538507"/>
                <a:gd name="connsiteX10" fmla="*/ 510140 w 602615"/>
                <a:gd name="connsiteY10" fmla="*/ 148731 h 538507"/>
                <a:gd name="connsiteX11" fmla="*/ 548605 w 602615"/>
                <a:gd name="connsiteY11" fmla="*/ 97444 h 538507"/>
                <a:gd name="connsiteX12" fmla="*/ 546041 w 602615"/>
                <a:gd name="connsiteY12" fmla="*/ 79494 h 538507"/>
                <a:gd name="connsiteX13" fmla="*/ 528090 w 602615"/>
                <a:gd name="connsiteY13" fmla="*/ 82058 h 538507"/>
                <a:gd name="connsiteX14" fmla="*/ 489625 w 602615"/>
                <a:gd name="connsiteY14" fmla="*/ 133345 h 538507"/>
                <a:gd name="connsiteX15" fmla="*/ 489113 w 602615"/>
                <a:gd name="connsiteY15" fmla="*/ 134370 h 538507"/>
                <a:gd name="connsiteX16" fmla="*/ 452699 w 602615"/>
                <a:gd name="connsiteY16" fmla="*/ 112061 h 538507"/>
                <a:gd name="connsiteX17" fmla="*/ 485266 w 602615"/>
                <a:gd name="connsiteY17" fmla="*/ 57825 h 538507"/>
                <a:gd name="connsiteX18" fmla="*/ 480907 w 602615"/>
                <a:gd name="connsiteY18" fmla="*/ 40260 h 538507"/>
                <a:gd name="connsiteX19" fmla="*/ 463341 w 602615"/>
                <a:gd name="connsiteY19" fmla="*/ 44619 h 538507"/>
                <a:gd name="connsiteX20" fmla="*/ 429492 w 602615"/>
                <a:gd name="connsiteY20" fmla="*/ 101162 h 538507"/>
                <a:gd name="connsiteX21" fmla="*/ 386796 w 602615"/>
                <a:gd name="connsiteY21" fmla="*/ 86802 h 538507"/>
                <a:gd name="connsiteX22" fmla="*/ 409362 w 602615"/>
                <a:gd name="connsiteY22" fmla="*/ 30387 h 538507"/>
                <a:gd name="connsiteX23" fmla="*/ 402182 w 602615"/>
                <a:gd name="connsiteY23" fmla="*/ 13719 h 538507"/>
                <a:gd name="connsiteX24" fmla="*/ 385514 w 602615"/>
                <a:gd name="connsiteY24" fmla="*/ 20899 h 538507"/>
                <a:gd name="connsiteX25" fmla="*/ 361409 w 602615"/>
                <a:gd name="connsiteY25" fmla="*/ 81289 h 538507"/>
                <a:gd name="connsiteX26" fmla="*/ 320508 w 602615"/>
                <a:gd name="connsiteY26" fmla="*/ 77314 h 538507"/>
                <a:gd name="connsiteX27" fmla="*/ 320508 w 602615"/>
                <a:gd name="connsiteY27" fmla="*/ 25643 h 538507"/>
                <a:gd name="connsiteX28" fmla="*/ 320508 w 602615"/>
                <a:gd name="connsiteY28" fmla="*/ 12822 h 538507"/>
                <a:gd name="connsiteX29" fmla="*/ 307687 w 602615"/>
                <a:gd name="connsiteY29" fmla="*/ 0 h 538507"/>
                <a:gd name="connsiteX30" fmla="*/ 294865 w 602615"/>
                <a:gd name="connsiteY30" fmla="*/ 12822 h 538507"/>
                <a:gd name="connsiteX31" fmla="*/ 294865 w 602615"/>
                <a:gd name="connsiteY31" fmla="*/ 25643 h 538507"/>
                <a:gd name="connsiteX32" fmla="*/ 294865 w 602615"/>
                <a:gd name="connsiteY32" fmla="*/ 77314 h 538507"/>
                <a:gd name="connsiteX33" fmla="*/ 253964 w 602615"/>
                <a:gd name="connsiteY33" fmla="*/ 81289 h 538507"/>
                <a:gd name="connsiteX34" fmla="*/ 229731 w 602615"/>
                <a:gd name="connsiteY34" fmla="*/ 20899 h 538507"/>
                <a:gd name="connsiteX35" fmla="*/ 213063 w 602615"/>
                <a:gd name="connsiteY35" fmla="*/ 13719 h 538507"/>
                <a:gd name="connsiteX36" fmla="*/ 205883 w 602615"/>
                <a:gd name="connsiteY36" fmla="*/ 30387 h 538507"/>
                <a:gd name="connsiteX37" fmla="*/ 228449 w 602615"/>
                <a:gd name="connsiteY37" fmla="*/ 86802 h 538507"/>
                <a:gd name="connsiteX38" fmla="*/ 185753 w 602615"/>
                <a:gd name="connsiteY38" fmla="*/ 101291 h 538507"/>
                <a:gd name="connsiteX39" fmla="*/ 151904 w 602615"/>
                <a:gd name="connsiteY39" fmla="*/ 44747 h 538507"/>
                <a:gd name="connsiteX40" fmla="*/ 134339 w 602615"/>
                <a:gd name="connsiteY40" fmla="*/ 40388 h 538507"/>
                <a:gd name="connsiteX41" fmla="*/ 129979 w 602615"/>
                <a:gd name="connsiteY41" fmla="*/ 57954 h 538507"/>
                <a:gd name="connsiteX42" fmla="*/ 162546 w 602615"/>
                <a:gd name="connsiteY42" fmla="*/ 112189 h 538507"/>
                <a:gd name="connsiteX43" fmla="*/ 126133 w 602615"/>
                <a:gd name="connsiteY43" fmla="*/ 134499 h 538507"/>
                <a:gd name="connsiteX44" fmla="*/ 125620 w 602615"/>
                <a:gd name="connsiteY44" fmla="*/ 133473 h 538507"/>
                <a:gd name="connsiteX45" fmla="*/ 87155 w 602615"/>
                <a:gd name="connsiteY45" fmla="*/ 82187 h 538507"/>
                <a:gd name="connsiteX46" fmla="*/ 69205 w 602615"/>
                <a:gd name="connsiteY46" fmla="*/ 79622 h 538507"/>
                <a:gd name="connsiteX47" fmla="*/ 66640 w 602615"/>
                <a:gd name="connsiteY47" fmla="*/ 97572 h 538507"/>
                <a:gd name="connsiteX48" fmla="*/ 105105 w 602615"/>
                <a:gd name="connsiteY48" fmla="*/ 148859 h 538507"/>
                <a:gd name="connsiteX49" fmla="*/ 106131 w 602615"/>
                <a:gd name="connsiteY49" fmla="*/ 149756 h 538507"/>
                <a:gd name="connsiteX50" fmla="*/ 77154 w 602615"/>
                <a:gd name="connsiteY50" fmla="*/ 176682 h 538507"/>
                <a:gd name="connsiteX51" fmla="*/ 33305 w 602615"/>
                <a:gd name="connsiteY51" fmla="*/ 143858 h 538507"/>
                <a:gd name="connsiteX52" fmla="*/ 15354 w 602615"/>
                <a:gd name="connsiteY52" fmla="*/ 146423 h 538507"/>
                <a:gd name="connsiteX53" fmla="*/ 17918 w 602615"/>
                <a:gd name="connsiteY53" fmla="*/ 164373 h 538507"/>
                <a:gd name="connsiteX54" fmla="*/ 60101 w 602615"/>
                <a:gd name="connsiteY54" fmla="*/ 196042 h 538507"/>
                <a:gd name="connsiteX55" fmla="*/ 609 w 602615"/>
                <a:gd name="connsiteY55" fmla="*/ 303359 h 538507"/>
                <a:gd name="connsiteX56" fmla="*/ 225 w 602615"/>
                <a:gd name="connsiteY56" fmla="*/ 305411 h 538507"/>
                <a:gd name="connsiteX57" fmla="*/ 96 w 602615"/>
                <a:gd name="connsiteY57" fmla="*/ 306052 h 538507"/>
                <a:gd name="connsiteX58" fmla="*/ 96 w 602615"/>
                <a:gd name="connsiteY58" fmla="*/ 309001 h 538507"/>
                <a:gd name="connsiteX59" fmla="*/ 481 w 602615"/>
                <a:gd name="connsiteY59" fmla="*/ 311565 h 538507"/>
                <a:gd name="connsiteX60" fmla="*/ 302686 w 602615"/>
                <a:gd name="connsiteY60" fmla="*/ 538764 h 538507"/>
                <a:gd name="connsiteX61" fmla="*/ 303199 w 602615"/>
                <a:gd name="connsiteY61" fmla="*/ 538764 h 538507"/>
                <a:gd name="connsiteX62" fmla="*/ 305891 w 602615"/>
                <a:gd name="connsiteY62" fmla="*/ 538636 h 538507"/>
                <a:gd name="connsiteX63" fmla="*/ 307431 w 602615"/>
                <a:gd name="connsiteY63" fmla="*/ 538636 h 538507"/>
                <a:gd name="connsiteX64" fmla="*/ 308969 w 602615"/>
                <a:gd name="connsiteY64" fmla="*/ 538636 h 538507"/>
                <a:gd name="connsiteX65" fmla="*/ 312302 w 602615"/>
                <a:gd name="connsiteY65" fmla="*/ 538764 h 538507"/>
                <a:gd name="connsiteX66" fmla="*/ 614379 w 602615"/>
                <a:gd name="connsiteY66" fmla="*/ 311565 h 538507"/>
                <a:gd name="connsiteX67" fmla="*/ 615149 w 602615"/>
                <a:gd name="connsiteY67" fmla="*/ 308873 h 538507"/>
                <a:gd name="connsiteX68" fmla="*/ 305507 w 602615"/>
                <a:gd name="connsiteY68" fmla="*/ 102573 h 538507"/>
                <a:gd name="connsiteX69" fmla="*/ 307558 w 602615"/>
                <a:gd name="connsiteY69" fmla="*/ 102573 h 538507"/>
                <a:gd name="connsiteX70" fmla="*/ 307815 w 602615"/>
                <a:gd name="connsiteY70" fmla="*/ 102573 h 538507"/>
                <a:gd name="connsiteX71" fmla="*/ 575018 w 602615"/>
                <a:gd name="connsiteY71" fmla="*/ 274126 h 538507"/>
                <a:gd name="connsiteX72" fmla="*/ 307815 w 602615"/>
                <a:gd name="connsiteY72" fmla="*/ 192324 h 538507"/>
                <a:gd name="connsiteX73" fmla="*/ 40485 w 602615"/>
                <a:gd name="connsiteY73" fmla="*/ 274254 h 538507"/>
                <a:gd name="connsiteX74" fmla="*/ 305507 w 602615"/>
                <a:gd name="connsiteY74" fmla="*/ 102573 h 538507"/>
                <a:gd name="connsiteX75" fmla="*/ 312046 w 602615"/>
                <a:gd name="connsiteY75" fmla="*/ 512864 h 538507"/>
                <a:gd name="connsiteX76" fmla="*/ 307687 w 602615"/>
                <a:gd name="connsiteY76" fmla="*/ 512736 h 538507"/>
                <a:gd name="connsiteX77" fmla="*/ 303328 w 602615"/>
                <a:gd name="connsiteY77" fmla="*/ 512864 h 538507"/>
                <a:gd name="connsiteX78" fmla="*/ 28047 w 602615"/>
                <a:gd name="connsiteY78" fmla="*/ 312847 h 538507"/>
                <a:gd name="connsiteX79" fmla="*/ 136518 w 602615"/>
                <a:gd name="connsiteY79" fmla="*/ 253740 h 538507"/>
                <a:gd name="connsiteX80" fmla="*/ 128184 w 602615"/>
                <a:gd name="connsiteY80" fmla="*/ 307719 h 538507"/>
                <a:gd name="connsiteX81" fmla="*/ 307687 w 602615"/>
                <a:gd name="connsiteY81" fmla="*/ 487221 h 538507"/>
                <a:gd name="connsiteX82" fmla="*/ 418209 w 602615"/>
                <a:gd name="connsiteY82" fmla="*/ 449269 h 538507"/>
                <a:gd name="connsiteX83" fmla="*/ 420389 w 602615"/>
                <a:gd name="connsiteY83" fmla="*/ 431319 h 538507"/>
                <a:gd name="connsiteX84" fmla="*/ 402438 w 602615"/>
                <a:gd name="connsiteY84" fmla="*/ 429139 h 538507"/>
                <a:gd name="connsiteX85" fmla="*/ 307815 w 602615"/>
                <a:gd name="connsiteY85" fmla="*/ 461706 h 538507"/>
                <a:gd name="connsiteX86" fmla="*/ 153956 w 602615"/>
                <a:gd name="connsiteY86" fmla="*/ 307847 h 538507"/>
                <a:gd name="connsiteX87" fmla="*/ 165751 w 602615"/>
                <a:gd name="connsiteY87" fmla="*/ 248611 h 538507"/>
                <a:gd name="connsiteX88" fmla="*/ 166521 w 602615"/>
                <a:gd name="connsiteY88" fmla="*/ 242585 h 538507"/>
                <a:gd name="connsiteX89" fmla="*/ 226270 w 602615"/>
                <a:gd name="connsiteY89" fmla="*/ 226430 h 538507"/>
                <a:gd name="connsiteX90" fmla="*/ 192420 w 602615"/>
                <a:gd name="connsiteY90" fmla="*/ 307847 h 538507"/>
                <a:gd name="connsiteX91" fmla="*/ 207806 w 602615"/>
                <a:gd name="connsiteY91" fmla="*/ 365544 h 538507"/>
                <a:gd name="connsiteX92" fmla="*/ 225372 w 602615"/>
                <a:gd name="connsiteY92" fmla="*/ 370288 h 538507"/>
                <a:gd name="connsiteX93" fmla="*/ 230116 w 602615"/>
                <a:gd name="connsiteY93" fmla="*/ 352722 h 538507"/>
                <a:gd name="connsiteX94" fmla="*/ 218192 w 602615"/>
                <a:gd name="connsiteY94" fmla="*/ 307847 h 538507"/>
                <a:gd name="connsiteX95" fmla="*/ 307815 w 602615"/>
                <a:gd name="connsiteY95" fmla="*/ 218224 h 538507"/>
                <a:gd name="connsiteX96" fmla="*/ 397438 w 602615"/>
                <a:gd name="connsiteY96" fmla="*/ 307847 h 538507"/>
                <a:gd name="connsiteX97" fmla="*/ 307815 w 602615"/>
                <a:gd name="connsiteY97" fmla="*/ 397470 h 538507"/>
                <a:gd name="connsiteX98" fmla="*/ 262939 w 602615"/>
                <a:gd name="connsiteY98" fmla="*/ 385418 h 538507"/>
                <a:gd name="connsiteX99" fmla="*/ 245374 w 602615"/>
                <a:gd name="connsiteY99" fmla="*/ 390033 h 538507"/>
                <a:gd name="connsiteX100" fmla="*/ 249989 w 602615"/>
                <a:gd name="connsiteY100" fmla="*/ 407599 h 538507"/>
                <a:gd name="connsiteX101" fmla="*/ 307687 w 602615"/>
                <a:gd name="connsiteY101" fmla="*/ 423113 h 538507"/>
                <a:gd name="connsiteX102" fmla="*/ 422953 w 602615"/>
                <a:gd name="connsiteY102" fmla="*/ 307847 h 538507"/>
                <a:gd name="connsiteX103" fmla="*/ 389104 w 602615"/>
                <a:gd name="connsiteY103" fmla="*/ 226430 h 538507"/>
                <a:gd name="connsiteX104" fmla="*/ 448724 w 602615"/>
                <a:gd name="connsiteY104" fmla="*/ 242585 h 538507"/>
                <a:gd name="connsiteX105" fmla="*/ 449494 w 602615"/>
                <a:gd name="connsiteY105" fmla="*/ 248739 h 538507"/>
                <a:gd name="connsiteX106" fmla="*/ 461418 w 602615"/>
                <a:gd name="connsiteY106" fmla="*/ 307847 h 538507"/>
                <a:gd name="connsiteX107" fmla="*/ 437185 w 602615"/>
                <a:gd name="connsiteY107" fmla="*/ 390674 h 538507"/>
                <a:gd name="connsiteX108" fmla="*/ 441032 w 602615"/>
                <a:gd name="connsiteY108" fmla="*/ 408368 h 538507"/>
                <a:gd name="connsiteX109" fmla="*/ 447955 w 602615"/>
                <a:gd name="connsiteY109" fmla="*/ 410420 h 538507"/>
                <a:gd name="connsiteX110" fmla="*/ 458725 w 602615"/>
                <a:gd name="connsiteY110" fmla="*/ 404522 h 538507"/>
                <a:gd name="connsiteX111" fmla="*/ 486933 w 602615"/>
                <a:gd name="connsiteY111" fmla="*/ 307847 h 538507"/>
                <a:gd name="connsiteX112" fmla="*/ 478470 w 602615"/>
                <a:gd name="connsiteY112" fmla="*/ 253868 h 538507"/>
                <a:gd name="connsiteX113" fmla="*/ 586942 w 602615"/>
                <a:gd name="connsiteY113" fmla="*/ 312975 h 538507"/>
                <a:gd name="connsiteX114" fmla="*/ 312046 w 602615"/>
                <a:gd name="connsiteY114" fmla="*/ 512864 h 53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02615" h="538507">
                  <a:moveTo>
                    <a:pt x="615149" y="308873"/>
                  </a:moveTo>
                  <a:cubicBezTo>
                    <a:pt x="615277" y="307847"/>
                    <a:pt x="615277" y="306949"/>
                    <a:pt x="615149" y="305924"/>
                  </a:cubicBezTo>
                  <a:cubicBezTo>
                    <a:pt x="615149" y="305667"/>
                    <a:pt x="615021" y="305411"/>
                    <a:pt x="615021" y="305283"/>
                  </a:cubicBezTo>
                  <a:cubicBezTo>
                    <a:pt x="614893" y="304641"/>
                    <a:pt x="614893" y="303872"/>
                    <a:pt x="614636" y="303231"/>
                  </a:cubicBezTo>
                  <a:cubicBezTo>
                    <a:pt x="601045" y="263099"/>
                    <a:pt x="580531" y="226942"/>
                    <a:pt x="555143" y="195914"/>
                  </a:cubicBezTo>
                  <a:lnTo>
                    <a:pt x="597327" y="164245"/>
                  </a:lnTo>
                  <a:cubicBezTo>
                    <a:pt x="602969" y="160014"/>
                    <a:pt x="604122" y="151936"/>
                    <a:pt x="599892" y="146295"/>
                  </a:cubicBezTo>
                  <a:cubicBezTo>
                    <a:pt x="595660" y="140653"/>
                    <a:pt x="587583" y="139499"/>
                    <a:pt x="581941" y="143730"/>
                  </a:cubicBezTo>
                  <a:lnTo>
                    <a:pt x="538091" y="176554"/>
                  </a:lnTo>
                  <a:cubicBezTo>
                    <a:pt x="528988" y="166937"/>
                    <a:pt x="519243" y="157962"/>
                    <a:pt x="509114" y="149628"/>
                  </a:cubicBezTo>
                  <a:cubicBezTo>
                    <a:pt x="509499" y="149244"/>
                    <a:pt x="509884" y="149115"/>
                    <a:pt x="510140" y="148731"/>
                  </a:cubicBezTo>
                  <a:lnTo>
                    <a:pt x="548605" y="97444"/>
                  </a:lnTo>
                  <a:cubicBezTo>
                    <a:pt x="552836" y="91803"/>
                    <a:pt x="551682" y="83725"/>
                    <a:pt x="546041" y="79494"/>
                  </a:cubicBezTo>
                  <a:cubicBezTo>
                    <a:pt x="540399" y="75263"/>
                    <a:pt x="532321" y="76417"/>
                    <a:pt x="528090" y="82058"/>
                  </a:cubicBezTo>
                  <a:lnTo>
                    <a:pt x="489625" y="133345"/>
                  </a:lnTo>
                  <a:cubicBezTo>
                    <a:pt x="489369" y="133729"/>
                    <a:pt x="489369" y="134114"/>
                    <a:pt x="489113" y="134370"/>
                  </a:cubicBezTo>
                  <a:cubicBezTo>
                    <a:pt x="477445" y="126165"/>
                    <a:pt x="465392" y="118600"/>
                    <a:pt x="452699" y="112061"/>
                  </a:cubicBezTo>
                  <a:lnTo>
                    <a:pt x="485266" y="57825"/>
                  </a:lnTo>
                  <a:cubicBezTo>
                    <a:pt x="488856" y="51799"/>
                    <a:pt x="486933" y="43850"/>
                    <a:pt x="480907" y="40260"/>
                  </a:cubicBezTo>
                  <a:cubicBezTo>
                    <a:pt x="474881" y="36542"/>
                    <a:pt x="466931" y="38593"/>
                    <a:pt x="463341" y="44619"/>
                  </a:cubicBezTo>
                  <a:lnTo>
                    <a:pt x="429492" y="101162"/>
                  </a:lnTo>
                  <a:cubicBezTo>
                    <a:pt x="415644" y="95393"/>
                    <a:pt x="401412" y="90521"/>
                    <a:pt x="386796" y="86802"/>
                  </a:cubicBezTo>
                  <a:lnTo>
                    <a:pt x="409362" y="30387"/>
                  </a:lnTo>
                  <a:cubicBezTo>
                    <a:pt x="412055" y="23848"/>
                    <a:pt x="408849" y="16412"/>
                    <a:pt x="402182" y="13719"/>
                  </a:cubicBezTo>
                  <a:cubicBezTo>
                    <a:pt x="395643" y="11027"/>
                    <a:pt x="388207" y="14232"/>
                    <a:pt x="385514" y="20899"/>
                  </a:cubicBezTo>
                  <a:lnTo>
                    <a:pt x="361409" y="81289"/>
                  </a:lnTo>
                  <a:cubicBezTo>
                    <a:pt x="347947" y="78981"/>
                    <a:pt x="334356" y="77827"/>
                    <a:pt x="320508" y="77314"/>
                  </a:cubicBezTo>
                  <a:lnTo>
                    <a:pt x="320508" y="25643"/>
                  </a:lnTo>
                  <a:lnTo>
                    <a:pt x="320508" y="12822"/>
                  </a:lnTo>
                  <a:cubicBezTo>
                    <a:pt x="320508" y="5770"/>
                    <a:pt x="314738" y="0"/>
                    <a:pt x="307687" y="0"/>
                  </a:cubicBezTo>
                  <a:cubicBezTo>
                    <a:pt x="300635" y="0"/>
                    <a:pt x="294865" y="5770"/>
                    <a:pt x="294865" y="12822"/>
                  </a:cubicBezTo>
                  <a:lnTo>
                    <a:pt x="294865" y="25643"/>
                  </a:lnTo>
                  <a:lnTo>
                    <a:pt x="294865" y="77314"/>
                  </a:lnTo>
                  <a:cubicBezTo>
                    <a:pt x="281017" y="77827"/>
                    <a:pt x="267427" y="78981"/>
                    <a:pt x="253964" y="81289"/>
                  </a:cubicBezTo>
                  <a:lnTo>
                    <a:pt x="229731" y="20899"/>
                  </a:lnTo>
                  <a:cubicBezTo>
                    <a:pt x="227039" y="14360"/>
                    <a:pt x="219602" y="11155"/>
                    <a:pt x="213063" y="13719"/>
                  </a:cubicBezTo>
                  <a:cubicBezTo>
                    <a:pt x="206524" y="16412"/>
                    <a:pt x="203318" y="23848"/>
                    <a:pt x="205883" y="30387"/>
                  </a:cubicBezTo>
                  <a:lnTo>
                    <a:pt x="228449" y="86802"/>
                  </a:lnTo>
                  <a:cubicBezTo>
                    <a:pt x="213832" y="90521"/>
                    <a:pt x="199600" y="95393"/>
                    <a:pt x="185753" y="101291"/>
                  </a:cubicBezTo>
                  <a:lnTo>
                    <a:pt x="151904" y="44747"/>
                  </a:lnTo>
                  <a:cubicBezTo>
                    <a:pt x="148314" y="38721"/>
                    <a:pt x="140365" y="36670"/>
                    <a:pt x="134339" y="40388"/>
                  </a:cubicBezTo>
                  <a:cubicBezTo>
                    <a:pt x="128312" y="43978"/>
                    <a:pt x="126261" y="51928"/>
                    <a:pt x="129979" y="57954"/>
                  </a:cubicBezTo>
                  <a:lnTo>
                    <a:pt x="162546" y="112189"/>
                  </a:lnTo>
                  <a:cubicBezTo>
                    <a:pt x="149981" y="118728"/>
                    <a:pt x="137800" y="126293"/>
                    <a:pt x="126133" y="134499"/>
                  </a:cubicBezTo>
                  <a:cubicBezTo>
                    <a:pt x="125876" y="134114"/>
                    <a:pt x="125876" y="133729"/>
                    <a:pt x="125620" y="133473"/>
                  </a:cubicBezTo>
                  <a:lnTo>
                    <a:pt x="87155" y="82187"/>
                  </a:lnTo>
                  <a:cubicBezTo>
                    <a:pt x="82924" y="76545"/>
                    <a:pt x="74846" y="75391"/>
                    <a:pt x="69205" y="79622"/>
                  </a:cubicBezTo>
                  <a:cubicBezTo>
                    <a:pt x="63563" y="83853"/>
                    <a:pt x="62409" y="91931"/>
                    <a:pt x="66640" y="97572"/>
                  </a:cubicBezTo>
                  <a:lnTo>
                    <a:pt x="105105" y="148859"/>
                  </a:lnTo>
                  <a:cubicBezTo>
                    <a:pt x="105362" y="149244"/>
                    <a:pt x="105875" y="149372"/>
                    <a:pt x="106131" y="149756"/>
                  </a:cubicBezTo>
                  <a:cubicBezTo>
                    <a:pt x="96002" y="158090"/>
                    <a:pt x="86258" y="167066"/>
                    <a:pt x="77154" y="176682"/>
                  </a:cubicBezTo>
                  <a:lnTo>
                    <a:pt x="33305" y="143858"/>
                  </a:lnTo>
                  <a:cubicBezTo>
                    <a:pt x="27663" y="139627"/>
                    <a:pt x="19585" y="140781"/>
                    <a:pt x="15354" y="146423"/>
                  </a:cubicBezTo>
                  <a:cubicBezTo>
                    <a:pt x="11123" y="152064"/>
                    <a:pt x="12277" y="160142"/>
                    <a:pt x="17918" y="164373"/>
                  </a:cubicBezTo>
                  <a:lnTo>
                    <a:pt x="60101" y="196042"/>
                  </a:lnTo>
                  <a:cubicBezTo>
                    <a:pt x="34715" y="227071"/>
                    <a:pt x="14200" y="263228"/>
                    <a:pt x="609" y="303359"/>
                  </a:cubicBezTo>
                  <a:cubicBezTo>
                    <a:pt x="353" y="304000"/>
                    <a:pt x="353" y="304770"/>
                    <a:pt x="225" y="305411"/>
                  </a:cubicBezTo>
                  <a:cubicBezTo>
                    <a:pt x="225" y="305667"/>
                    <a:pt x="96" y="305924"/>
                    <a:pt x="96" y="306052"/>
                  </a:cubicBezTo>
                  <a:cubicBezTo>
                    <a:pt x="-32" y="307078"/>
                    <a:pt x="-32" y="307975"/>
                    <a:pt x="96" y="309001"/>
                  </a:cubicBezTo>
                  <a:cubicBezTo>
                    <a:pt x="225" y="309898"/>
                    <a:pt x="225" y="310668"/>
                    <a:pt x="481" y="311565"/>
                  </a:cubicBezTo>
                  <a:cubicBezTo>
                    <a:pt x="40356" y="446192"/>
                    <a:pt x="158828" y="535430"/>
                    <a:pt x="302686" y="538764"/>
                  </a:cubicBezTo>
                  <a:cubicBezTo>
                    <a:pt x="302814" y="538764"/>
                    <a:pt x="303071" y="538764"/>
                    <a:pt x="303199" y="538764"/>
                  </a:cubicBezTo>
                  <a:cubicBezTo>
                    <a:pt x="304097" y="538764"/>
                    <a:pt x="304995" y="538764"/>
                    <a:pt x="305891" y="538636"/>
                  </a:cubicBezTo>
                  <a:lnTo>
                    <a:pt x="307431" y="538636"/>
                  </a:lnTo>
                  <a:lnTo>
                    <a:pt x="308969" y="538636"/>
                  </a:lnTo>
                  <a:cubicBezTo>
                    <a:pt x="309994" y="538636"/>
                    <a:pt x="311149" y="538764"/>
                    <a:pt x="312302" y="538764"/>
                  </a:cubicBezTo>
                  <a:cubicBezTo>
                    <a:pt x="456033" y="535430"/>
                    <a:pt x="574633" y="446320"/>
                    <a:pt x="614379" y="311565"/>
                  </a:cubicBezTo>
                  <a:cubicBezTo>
                    <a:pt x="615021" y="310539"/>
                    <a:pt x="615021" y="309770"/>
                    <a:pt x="615149" y="308873"/>
                  </a:cubicBezTo>
                  <a:close/>
                  <a:moveTo>
                    <a:pt x="305507" y="102573"/>
                  </a:moveTo>
                  <a:cubicBezTo>
                    <a:pt x="306148" y="102573"/>
                    <a:pt x="306917" y="102573"/>
                    <a:pt x="307558" y="102573"/>
                  </a:cubicBezTo>
                  <a:cubicBezTo>
                    <a:pt x="307687" y="102573"/>
                    <a:pt x="307687" y="102573"/>
                    <a:pt x="307815" y="102573"/>
                  </a:cubicBezTo>
                  <a:cubicBezTo>
                    <a:pt x="420902" y="101547"/>
                    <a:pt x="524115" y="169373"/>
                    <a:pt x="575018" y="274126"/>
                  </a:cubicBezTo>
                  <a:cubicBezTo>
                    <a:pt x="487830" y="220403"/>
                    <a:pt x="396156" y="192324"/>
                    <a:pt x="307815" y="192324"/>
                  </a:cubicBezTo>
                  <a:cubicBezTo>
                    <a:pt x="219474" y="192324"/>
                    <a:pt x="127800" y="220532"/>
                    <a:pt x="40485" y="274254"/>
                  </a:cubicBezTo>
                  <a:cubicBezTo>
                    <a:pt x="91002" y="170143"/>
                    <a:pt x="192933" y="102573"/>
                    <a:pt x="305507" y="102573"/>
                  </a:cubicBezTo>
                  <a:close/>
                  <a:moveTo>
                    <a:pt x="312046" y="512864"/>
                  </a:moveTo>
                  <a:lnTo>
                    <a:pt x="307687" y="512736"/>
                  </a:lnTo>
                  <a:lnTo>
                    <a:pt x="303328" y="512864"/>
                  </a:lnTo>
                  <a:cubicBezTo>
                    <a:pt x="174086" y="509915"/>
                    <a:pt x="67153" y="431704"/>
                    <a:pt x="28047" y="312847"/>
                  </a:cubicBezTo>
                  <a:cubicBezTo>
                    <a:pt x="63563" y="288614"/>
                    <a:pt x="99849" y="268869"/>
                    <a:pt x="136518" y="253740"/>
                  </a:cubicBezTo>
                  <a:cubicBezTo>
                    <a:pt x="131005" y="271177"/>
                    <a:pt x="128184" y="289256"/>
                    <a:pt x="128184" y="307719"/>
                  </a:cubicBezTo>
                  <a:cubicBezTo>
                    <a:pt x="128184" y="406701"/>
                    <a:pt x="208704" y="487221"/>
                    <a:pt x="307687" y="487221"/>
                  </a:cubicBezTo>
                  <a:cubicBezTo>
                    <a:pt x="348203" y="487221"/>
                    <a:pt x="386283" y="474015"/>
                    <a:pt x="418209" y="449269"/>
                  </a:cubicBezTo>
                  <a:cubicBezTo>
                    <a:pt x="423722" y="444910"/>
                    <a:pt x="424748" y="436832"/>
                    <a:pt x="420389" y="431319"/>
                  </a:cubicBezTo>
                  <a:cubicBezTo>
                    <a:pt x="416029" y="425806"/>
                    <a:pt x="407952" y="424780"/>
                    <a:pt x="402438" y="429139"/>
                  </a:cubicBezTo>
                  <a:cubicBezTo>
                    <a:pt x="375128" y="450423"/>
                    <a:pt x="342433" y="461706"/>
                    <a:pt x="307815" y="461706"/>
                  </a:cubicBezTo>
                  <a:cubicBezTo>
                    <a:pt x="222936" y="461706"/>
                    <a:pt x="153956" y="392726"/>
                    <a:pt x="153956" y="307847"/>
                  </a:cubicBezTo>
                  <a:cubicBezTo>
                    <a:pt x="153956" y="287332"/>
                    <a:pt x="157930" y="267459"/>
                    <a:pt x="165751" y="248611"/>
                  </a:cubicBezTo>
                  <a:cubicBezTo>
                    <a:pt x="166521" y="246688"/>
                    <a:pt x="166777" y="244636"/>
                    <a:pt x="166521" y="242585"/>
                  </a:cubicBezTo>
                  <a:cubicBezTo>
                    <a:pt x="186395" y="235789"/>
                    <a:pt x="206396" y="230404"/>
                    <a:pt x="226270" y="226430"/>
                  </a:cubicBezTo>
                  <a:cubicBezTo>
                    <a:pt x="205370" y="247329"/>
                    <a:pt x="192420" y="276177"/>
                    <a:pt x="192420" y="307847"/>
                  </a:cubicBezTo>
                  <a:cubicBezTo>
                    <a:pt x="192420" y="328105"/>
                    <a:pt x="197805" y="347978"/>
                    <a:pt x="207806" y="365544"/>
                  </a:cubicBezTo>
                  <a:cubicBezTo>
                    <a:pt x="211396" y="371698"/>
                    <a:pt x="219218" y="373750"/>
                    <a:pt x="225372" y="370288"/>
                  </a:cubicBezTo>
                  <a:cubicBezTo>
                    <a:pt x="231526" y="366698"/>
                    <a:pt x="233578" y="358877"/>
                    <a:pt x="230116" y="352722"/>
                  </a:cubicBezTo>
                  <a:cubicBezTo>
                    <a:pt x="222295" y="339132"/>
                    <a:pt x="218192" y="323617"/>
                    <a:pt x="218192" y="307847"/>
                  </a:cubicBezTo>
                  <a:cubicBezTo>
                    <a:pt x="218192" y="258355"/>
                    <a:pt x="258452" y="218224"/>
                    <a:pt x="307815" y="218224"/>
                  </a:cubicBezTo>
                  <a:cubicBezTo>
                    <a:pt x="357306" y="218224"/>
                    <a:pt x="397438" y="258484"/>
                    <a:pt x="397438" y="307847"/>
                  </a:cubicBezTo>
                  <a:cubicBezTo>
                    <a:pt x="397438" y="357338"/>
                    <a:pt x="357178" y="397470"/>
                    <a:pt x="307815" y="397470"/>
                  </a:cubicBezTo>
                  <a:cubicBezTo>
                    <a:pt x="292045" y="397470"/>
                    <a:pt x="276530" y="393367"/>
                    <a:pt x="262939" y="385418"/>
                  </a:cubicBezTo>
                  <a:cubicBezTo>
                    <a:pt x="256785" y="381828"/>
                    <a:pt x="248963" y="384007"/>
                    <a:pt x="245374" y="390033"/>
                  </a:cubicBezTo>
                  <a:cubicBezTo>
                    <a:pt x="241783" y="396188"/>
                    <a:pt x="243964" y="404009"/>
                    <a:pt x="249989" y="407599"/>
                  </a:cubicBezTo>
                  <a:cubicBezTo>
                    <a:pt x="267427" y="417728"/>
                    <a:pt x="287428" y="423113"/>
                    <a:pt x="307687" y="423113"/>
                  </a:cubicBezTo>
                  <a:cubicBezTo>
                    <a:pt x="371282" y="423113"/>
                    <a:pt x="422953" y="371314"/>
                    <a:pt x="422953" y="307847"/>
                  </a:cubicBezTo>
                  <a:cubicBezTo>
                    <a:pt x="422953" y="276049"/>
                    <a:pt x="410004" y="247201"/>
                    <a:pt x="389104" y="226430"/>
                  </a:cubicBezTo>
                  <a:cubicBezTo>
                    <a:pt x="408978" y="230404"/>
                    <a:pt x="428851" y="235789"/>
                    <a:pt x="448724" y="242585"/>
                  </a:cubicBezTo>
                  <a:cubicBezTo>
                    <a:pt x="448468" y="244636"/>
                    <a:pt x="448596" y="246688"/>
                    <a:pt x="449494" y="248739"/>
                  </a:cubicBezTo>
                  <a:cubicBezTo>
                    <a:pt x="457443" y="267587"/>
                    <a:pt x="461418" y="287460"/>
                    <a:pt x="461418" y="307847"/>
                  </a:cubicBezTo>
                  <a:cubicBezTo>
                    <a:pt x="461418" y="337337"/>
                    <a:pt x="453084" y="365929"/>
                    <a:pt x="437185" y="390674"/>
                  </a:cubicBezTo>
                  <a:cubicBezTo>
                    <a:pt x="433338" y="396572"/>
                    <a:pt x="435133" y="404522"/>
                    <a:pt x="441032" y="408368"/>
                  </a:cubicBezTo>
                  <a:cubicBezTo>
                    <a:pt x="443211" y="409779"/>
                    <a:pt x="445519" y="410420"/>
                    <a:pt x="447955" y="410420"/>
                  </a:cubicBezTo>
                  <a:cubicBezTo>
                    <a:pt x="452186" y="410420"/>
                    <a:pt x="456289" y="408368"/>
                    <a:pt x="458725" y="404522"/>
                  </a:cubicBezTo>
                  <a:cubicBezTo>
                    <a:pt x="477189" y="375673"/>
                    <a:pt x="486933" y="342209"/>
                    <a:pt x="486933" y="307847"/>
                  </a:cubicBezTo>
                  <a:cubicBezTo>
                    <a:pt x="486933" y="289384"/>
                    <a:pt x="483984" y="271305"/>
                    <a:pt x="478470" y="253868"/>
                  </a:cubicBezTo>
                  <a:cubicBezTo>
                    <a:pt x="515140" y="268997"/>
                    <a:pt x="551425" y="288743"/>
                    <a:pt x="586942" y="312975"/>
                  </a:cubicBezTo>
                  <a:cubicBezTo>
                    <a:pt x="548220" y="431704"/>
                    <a:pt x="441287" y="509915"/>
                    <a:pt x="312046" y="51286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E6F53D2C-CB6D-46A5-B26E-AD43CB2C5642}"/>
              </a:ext>
            </a:extLst>
          </p:cNvPr>
          <p:cNvGrpSpPr/>
          <p:nvPr/>
        </p:nvGrpSpPr>
        <p:grpSpPr>
          <a:xfrm>
            <a:off x="6766570" y="2898868"/>
            <a:ext cx="615437" cy="615437"/>
            <a:chOff x="6766570" y="2898868"/>
            <a:chExt cx="615437" cy="615437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BDB72E7-A095-48F9-80B1-0AB1BA80847E}"/>
                </a:ext>
              </a:extLst>
            </p:cNvPr>
            <p:cNvSpPr/>
            <p:nvPr/>
          </p:nvSpPr>
          <p:spPr>
            <a:xfrm>
              <a:off x="6830678" y="2962976"/>
              <a:ext cx="487221" cy="487221"/>
            </a:xfrm>
            <a:custGeom>
              <a:avLst/>
              <a:gdLst>
                <a:gd name="connsiteX0" fmla="*/ 378878 w 487221"/>
                <a:gd name="connsiteY0" fmla="*/ 41029 h 487221"/>
                <a:gd name="connsiteX1" fmla="*/ 243611 w 487221"/>
                <a:gd name="connsiteY1" fmla="*/ 0 h 487221"/>
                <a:gd name="connsiteX2" fmla="*/ 0 w 487221"/>
                <a:gd name="connsiteY2" fmla="*/ 243611 h 487221"/>
                <a:gd name="connsiteX3" fmla="*/ 243611 w 487221"/>
                <a:gd name="connsiteY3" fmla="*/ 487221 h 487221"/>
                <a:gd name="connsiteX4" fmla="*/ 487221 w 487221"/>
                <a:gd name="connsiteY4" fmla="*/ 243611 h 487221"/>
                <a:gd name="connsiteX5" fmla="*/ 446577 w 487221"/>
                <a:gd name="connsiteY5" fmla="*/ 108856 h 487221"/>
                <a:gd name="connsiteX6" fmla="*/ 428755 w 487221"/>
                <a:gd name="connsiteY6" fmla="*/ 105265 h 487221"/>
                <a:gd name="connsiteX7" fmla="*/ 425165 w 487221"/>
                <a:gd name="connsiteY7" fmla="*/ 123088 h 487221"/>
                <a:gd name="connsiteX8" fmla="*/ 461578 w 487221"/>
                <a:gd name="connsiteY8" fmla="*/ 243611 h 487221"/>
                <a:gd name="connsiteX9" fmla="*/ 243611 w 487221"/>
                <a:gd name="connsiteY9" fmla="*/ 461578 h 487221"/>
                <a:gd name="connsiteX10" fmla="*/ 25643 w 487221"/>
                <a:gd name="connsiteY10" fmla="*/ 243611 h 487221"/>
                <a:gd name="connsiteX11" fmla="*/ 243611 w 487221"/>
                <a:gd name="connsiteY11" fmla="*/ 25643 h 487221"/>
                <a:gd name="connsiteX12" fmla="*/ 364647 w 487221"/>
                <a:gd name="connsiteY12" fmla="*/ 62313 h 487221"/>
                <a:gd name="connsiteX13" fmla="*/ 382469 w 487221"/>
                <a:gd name="connsiteY13" fmla="*/ 58851 h 487221"/>
                <a:gd name="connsiteX14" fmla="*/ 378878 w 487221"/>
                <a:gd name="connsiteY14" fmla="*/ 41029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221" h="487221">
                  <a:moveTo>
                    <a:pt x="378878" y="41029"/>
                  </a:moveTo>
                  <a:cubicBezTo>
                    <a:pt x="338747" y="14232"/>
                    <a:pt x="291948" y="0"/>
                    <a:pt x="243611" y="0"/>
                  </a:cubicBezTo>
                  <a:cubicBezTo>
                    <a:pt x="109240" y="0"/>
                    <a:pt x="0" y="109240"/>
                    <a:pt x="0" y="243611"/>
                  </a:cubicBezTo>
                  <a:cubicBezTo>
                    <a:pt x="0" y="377981"/>
                    <a:pt x="109240" y="487221"/>
                    <a:pt x="243611" y="487221"/>
                  </a:cubicBezTo>
                  <a:cubicBezTo>
                    <a:pt x="377982" y="487221"/>
                    <a:pt x="487221" y="377981"/>
                    <a:pt x="487221" y="243611"/>
                  </a:cubicBezTo>
                  <a:cubicBezTo>
                    <a:pt x="487221" y="195401"/>
                    <a:pt x="473118" y="148859"/>
                    <a:pt x="446577" y="108856"/>
                  </a:cubicBezTo>
                  <a:cubicBezTo>
                    <a:pt x="442602" y="102958"/>
                    <a:pt x="434653" y="101291"/>
                    <a:pt x="428755" y="105265"/>
                  </a:cubicBezTo>
                  <a:cubicBezTo>
                    <a:pt x="422857" y="109240"/>
                    <a:pt x="421318" y="117190"/>
                    <a:pt x="425165" y="123088"/>
                  </a:cubicBezTo>
                  <a:cubicBezTo>
                    <a:pt x="449013" y="158860"/>
                    <a:pt x="461578" y="200530"/>
                    <a:pt x="461578" y="243611"/>
                  </a:cubicBezTo>
                  <a:cubicBezTo>
                    <a:pt x="461578" y="363749"/>
                    <a:pt x="363749" y="461578"/>
                    <a:pt x="243611" y="461578"/>
                  </a:cubicBezTo>
                  <a:cubicBezTo>
                    <a:pt x="123472" y="461578"/>
                    <a:pt x="25643" y="363749"/>
                    <a:pt x="25643" y="243611"/>
                  </a:cubicBezTo>
                  <a:cubicBezTo>
                    <a:pt x="25643" y="123472"/>
                    <a:pt x="123472" y="25643"/>
                    <a:pt x="243611" y="25643"/>
                  </a:cubicBezTo>
                  <a:cubicBezTo>
                    <a:pt x="286948" y="25643"/>
                    <a:pt x="328875" y="38337"/>
                    <a:pt x="364647" y="62313"/>
                  </a:cubicBezTo>
                  <a:cubicBezTo>
                    <a:pt x="370545" y="66288"/>
                    <a:pt x="378494" y="64621"/>
                    <a:pt x="382469" y="58851"/>
                  </a:cubicBezTo>
                  <a:cubicBezTo>
                    <a:pt x="386444" y="52953"/>
                    <a:pt x="384777" y="45004"/>
                    <a:pt x="378878" y="41029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7F15AEF-DC45-4FD3-845A-6C690AF60739}"/>
                </a:ext>
              </a:extLst>
            </p:cNvPr>
            <p:cNvSpPr/>
            <p:nvPr/>
          </p:nvSpPr>
          <p:spPr>
            <a:xfrm>
              <a:off x="6766570" y="2898868"/>
              <a:ext cx="615437" cy="615437"/>
            </a:xfrm>
            <a:custGeom>
              <a:avLst/>
              <a:gdLst>
                <a:gd name="connsiteX0" fmla="*/ 307719 w 615437"/>
                <a:gd name="connsiteY0" fmla="*/ 0 h 615437"/>
                <a:gd name="connsiteX1" fmla="*/ 0 w 615437"/>
                <a:gd name="connsiteY1" fmla="*/ 307719 h 615437"/>
                <a:gd name="connsiteX2" fmla="*/ 63595 w 615437"/>
                <a:gd name="connsiteY2" fmla="*/ 495042 h 615437"/>
                <a:gd name="connsiteX3" fmla="*/ 81546 w 615437"/>
                <a:gd name="connsiteY3" fmla="*/ 497350 h 615437"/>
                <a:gd name="connsiteX4" fmla="*/ 83853 w 615437"/>
                <a:gd name="connsiteY4" fmla="*/ 479400 h 615437"/>
                <a:gd name="connsiteX5" fmla="*/ 25643 w 615437"/>
                <a:gd name="connsiteY5" fmla="*/ 307719 h 615437"/>
                <a:gd name="connsiteX6" fmla="*/ 307719 w 615437"/>
                <a:gd name="connsiteY6" fmla="*/ 25643 h 615437"/>
                <a:gd name="connsiteX7" fmla="*/ 589794 w 615437"/>
                <a:gd name="connsiteY7" fmla="*/ 307719 h 615437"/>
                <a:gd name="connsiteX8" fmla="*/ 307719 w 615437"/>
                <a:gd name="connsiteY8" fmla="*/ 589794 h 615437"/>
                <a:gd name="connsiteX9" fmla="*/ 136037 w 615437"/>
                <a:gd name="connsiteY9" fmla="*/ 531584 h 615437"/>
                <a:gd name="connsiteX10" fmla="*/ 118087 w 615437"/>
                <a:gd name="connsiteY10" fmla="*/ 533892 h 615437"/>
                <a:gd name="connsiteX11" fmla="*/ 120395 w 615437"/>
                <a:gd name="connsiteY11" fmla="*/ 551842 h 615437"/>
                <a:gd name="connsiteX12" fmla="*/ 307719 w 615437"/>
                <a:gd name="connsiteY12" fmla="*/ 615437 h 615437"/>
                <a:gd name="connsiteX13" fmla="*/ 615437 w 615437"/>
                <a:gd name="connsiteY13" fmla="*/ 307719 h 615437"/>
                <a:gd name="connsiteX14" fmla="*/ 307719 w 615437"/>
                <a:gd name="connsiteY14" fmla="*/ 0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5437" h="615437">
                  <a:moveTo>
                    <a:pt x="307719" y="0"/>
                  </a:moveTo>
                  <a:cubicBezTo>
                    <a:pt x="138089" y="0"/>
                    <a:pt x="0" y="138089"/>
                    <a:pt x="0" y="307719"/>
                  </a:cubicBezTo>
                  <a:cubicBezTo>
                    <a:pt x="0" y="376186"/>
                    <a:pt x="21925" y="440935"/>
                    <a:pt x="63595" y="495042"/>
                  </a:cubicBezTo>
                  <a:cubicBezTo>
                    <a:pt x="67955" y="500684"/>
                    <a:pt x="75904" y="501710"/>
                    <a:pt x="81546" y="497350"/>
                  </a:cubicBezTo>
                  <a:cubicBezTo>
                    <a:pt x="87187" y="492991"/>
                    <a:pt x="88213" y="485041"/>
                    <a:pt x="83853" y="479400"/>
                  </a:cubicBezTo>
                  <a:cubicBezTo>
                    <a:pt x="45773" y="429780"/>
                    <a:pt x="25643" y="370416"/>
                    <a:pt x="25643" y="307719"/>
                  </a:cubicBezTo>
                  <a:cubicBezTo>
                    <a:pt x="25643" y="152193"/>
                    <a:pt x="152193" y="25643"/>
                    <a:pt x="307719" y="25643"/>
                  </a:cubicBezTo>
                  <a:cubicBezTo>
                    <a:pt x="463245" y="25643"/>
                    <a:pt x="589794" y="152193"/>
                    <a:pt x="589794" y="307719"/>
                  </a:cubicBezTo>
                  <a:cubicBezTo>
                    <a:pt x="589794" y="463245"/>
                    <a:pt x="463245" y="589794"/>
                    <a:pt x="307719" y="589794"/>
                  </a:cubicBezTo>
                  <a:cubicBezTo>
                    <a:pt x="245021" y="589794"/>
                    <a:pt x="185657" y="569664"/>
                    <a:pt x="136037" y="531584"/>
                  </a:cubicBezTo>
                  <a:cubicBezTo>
                    <a:pt x="130396" y="527225"/>
                    <a:pt x="122318" y="528379"/>
                    <a:pt x="118087" y="533892"/>
                  </a:cubicBezTo>
                  <a:cubicBezTo>
                    <a:pt x="113728" y="539533"/>
                    <a:pt x="114882" y="547611"/>
                    <a:pt x="120395" y="551842"/>
                  </a:cubicBezTo>
                  <a:cubicBezTo>
                    <a:pt x="174502" y="593384"/>
                    <a:pt x="239251" y="615437"/>
                    <a:pt x="307719" y="615437"/>
                  </a:cubicBezTo>
                  <a:cubicBezTo>
                    <a:pt x="477349" y="615437"/>
                    <a:pt x="615437" y="477349"/>
                    <a:pt x="615437" y="307719"/>
                  </a:cubicBezTo>
                  <a:cubicBezTo>
                    <a:pt x="615437" y="138089"/>
                    <a:pt x="477349" y="0"/>
                    <a:pt x="307719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8FF6A39-5830-44E4-8686-CCC01004B035}"/>
                </a:ext>
              </a:extLst>
            </p:cNvPr>
            <p:cNvSpPr/>
            <p:nvPr/>
          </p:nvSpPr>
          <p:spPr>
            <a:xfrm>
              <a:off x="7023002" y="3168122"/>
              <a:ext cx="89751" cy="141038"/>
            </a:xfrm>
            <a:custGeom>
              <a:avLst/>
              <a:gdLst>
                <a:gd name="connsiteX0" fmla="*/ 51286 w 89751"/>
                <a:gd name="connsiteY0" fmla="*/ 0 h 141037"/>
                <a:gd name="connsiteX1" fmla="*/ 0 w 89751"/>
                <a:gd name="connsiteY1" fmla="*/ 51286 h 141037"/>
                <a:gd name="connsiteX2" fmla="*/ 38465 w 89751"/>
                <a:gd name="connsiteY2" fmla="*/ 100778 h 141037"/>
                <a:gd name="connsiteX3" fmla="*/ 38080 w 89751"/>
                <a:gd name="connsiteY3" fmla="*/ 102573 h 141037"/>
                <a:gd name="connsiteX4" fmla="*/ 38080 w 89751"/>
                <a:gd name="connsiteY4" fmla="*/ 128216 h 141037"/>
                <a:gd name="connsiteX5" fmla="*/ 50902 w 89751"/>
                <a:gd name="connsiteY5" fmla="*/ 141038 h 141037"/>
                <a:gd name="connsiteX6" fmla="*/ 63723 w 89751"/>
                <a:gd name="connsiteY6" fmla="*/ 128216 h 141037"/>
                <a:gd name="connsiteX7" fmla="*/ 63723 w 89751"/>
                <a:gd name="connsiteY7" fmla="*/ 102573 h 141037"/>
                <a:gd name="connsiteX8" fmla="*/ 63339 w 89751"/>
                <a:gd name="connsiteY8" fmla="*/ 100906 h 141037"/>
                <a:gd name="connsiteX9" fmla="*/ 102445 w 89751"/>
                <a:gd name="connsiteY9" fmla="*/ 51286 h 141037"/>
                <a:gd name="connsiteX10" fmla="*/ 51286 w 89751"/>
                <a:gd name="connsiteY10" fmla="*/ 0 h 141037"/>
                <a:gd name="connsiteX11" fmla="*/ 51286 w 89751"/>
                <a:gd name="connsiteY11" fmla="*/ 76930 h 141037"/>
                <a:gd name="connsiteX12" fmla="*/ 25643 w 89751"/>
                <a:gd name="connsiteY12" fmla="*/ 51286 h 141037"/>
                <a:gd name="connsiteX13" fmla="*/ 51286 w 89751"/>
                <a:gd name="connsiteY13" fmla="*/ 25643 h 141037"/>
                <a:gd name="connsiteX14" fmla="*/ 76930 w 89751"/>
                <a:gd name="connsiteY14" fmla="*/ 51286 h 141037"/>
                <a:gd name="connsiteX15" fmla="*/ 51286 w 89751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751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135"/>
                    <a:pt x="16412" y="95008"/>
                    <a:pt x="38465" y="100778"/>
                  </a:cubicBezTo>
                  <a:cubicBezTo>
                    <a:pt x="38337" y="101419"/>
                    <a:pt x="38080" y="101932"/>
                    <a:pt x="38080" y="102573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2" y="141038"/>
                  </a:cubicBezTo>
                  <a:cubicBezTo>
                    <a:pt x="57954" y="141038"/>
                    <a:pt x="63723" y="135268"/>
                    <a:pt x="63723" y="128216"/>
                  </a:cubicBezTo>
                  <a:lnTo>
                    <a:pt x="63723" y="102573"/>
                  </a:lnTo>
                  <a:cubicBezTo>
                    <a:pt x="63723" y="102060"/>
                    <a:pt x="63467" y="101547"/>
                    <a:pt x="63339" y="100906"/>
                  </a:cubicBezTo>
                  <a:cubicBezTo>
                    <a:pt x="85777" y="95393"/>
                    <a:pt x="102445" y="75263"/>
                    <a:pt x="102445" y="51286"/>
                  </a:cubicBezTo>
                  <a:cubicBezTo>
                    <a:pt x="102573" y="22951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6A03049-61C6-4EFB-B8B3-EE6AD7DE8C40}"/>
                </a:ext>
              </a:extLst>
            </p:cNvPr>
            <p:cNvSpPr/>
            <p:nvPr/>
          </p:nvSpPr>
          <p:spPr>
            <a:xfrm>
              <a:off x="6946072" y="3027084"/>
              <a:ext cx="256432" cy="320540"/>
            </a:xfrm>
            <a:custGeom>
              <a:avLst/>
              <a:gdLst>
                <a:gd name="connsiteX0" fmla="*/ 139371 w 256432"/>
                <a:gd name="connsiteY0" fmla="*/ 0 h 320540"/>
                <a:gd name="connsiteX1" fmla="*/ 117061 w 256432"/>
                <a:gd name="connsiteY1" fmla="*/ 0 h 320540"/>
                <a:gd name="connsiteX2" fmla="*/ 51286 w 256432"/>
                <a:gd name="connsiteY2" fmla="*/ 71032 h 320540"/>
                <a:gd name="connsiteX3" fmla="*/ 51286 w 256432"/>
                <a:gd name="connsiteY3" fmla="*/ 89751 h 320540"/>
                <a:gd name="connsiteX4" fmla="*/ 31669 w 256432"/>
                <a:gd name="connsiteY4" fmla="*/ 89751 h 320540"/>
                <a:gd name="connsiteX5" fmla="*/ 0 w 256432"/>
                <a:gd name="connsiteY5" fmla="*/ 121421 h 320540"/>
                <a:gd name="connsiteX6" fmla="*/ 0 w 256432"/>
                <a:gd name="connsiteY6" fmla="*/ 288871 h 320540"/>
                <a:gd name="connsiteX7" fmla="*/ 31669 w 256432"/>
                <a:gd name="connsiteY7" fmla="*/ 320540 h 320540"/>
                <a:gd name="connsiteX8" fmla="*/ 224763 w 256432"/>
                <a:gd name="connsiteY8" fmla="*/ 320540 h 320540"/>
                <a:gd name="connsiteX9" fmla="*/ 256432 w 256432"/>
                <a:gd name="connsiteY9" fmla="*/ 288871 h 320540"/>
                <a:gd name="connsiteX10" fmla="*/ 256432 w 256432"/>
                <a:gd name="connsiteY10" fmla="*/ 121421 h 320540"/>
                <a:gd name="connsiteX11" fmla="*/ 224763 w 256432"/>
                <a:gd name="connsiteY11" fmla="*/ 89751 h 320540"/>
                <a:gd name="connsiteX12" fmla="*/ 205146 w 256432"/>
                <a:gd name="connsiteY12" fmla="*/ 89751 h 320540"/>
                <a:gd name="connsiteX13" fmla="*/ 205146 w 256432"/>
                <a:gd name="connsiteY13" fmla="*/ 71032 h 320540"/>
                <a:gd name="connsiteX14" fmla="*/ 139371 w 256432"/>
                <a:gd name="connsiteY14" fmla="*/ 0 h 320540"/>
                <a:gd name="connsiteX15" fmla="*/ 76930 w 256432"/>
                <a:gd name="connsiteY15" fmla="*/ 71032 h 320540"/>
                <a:gd name="connsiteX16" fmla="*/ 117061 w 256432"/>
                <a:gd name="connsiteY16" fmla="*/ 25643 h 320540"/>
                <a:gd name="connsiteX17" fmla="*/ 139371 w 256432"/>
                <a:gd name="connsiteY17" fmla="*/ 25643 h 320540"/>
                <a:gd name="connsiteX18" fmla="*/ 179503 w 256432"/>
                <a:gd name="connsiteY18" fmla="*/ 71032 h 320540"/>
                <a:gd name="connsiteX19" fmla="*/ 179503 w 256432"/>
                <a:gd name="connsiteY19" fmla="*/ 89751 h 320540"/>
                <a:gd name="connsiteX20" fmla="*/ 76930 w 256432"/>
                <a:gd name="connsiteY20" fmla="*/ 89751 h 320540"/>
                <a:gd name="connsiteX21" fmla="*/ 76930 w 256432"/>
                <a:gd name="connsiteY21" fmla="*/ 71032 h 320540"/>
                <a:gd name="connsiteX22" fmla="*/ 230789 w 256432"/>
                <a:gd name="connsiteY22" fmla="*/ 121421 h 320540"/>
                <a:gd name="connsiteX23" fmla="*/ 230789 w 256432"/>
                <a:gd name="connsiteY23" fmla="*/ 288999 h 320540"/>
                <a:gd name="connsiteX24" fmla="*/ 224763 w 256432"/>
                <a:gd name="connsiteY24" fmla="*/ 295025 h 320540"/>
                <a:gd name="connsiteX25" fmla="*/ 31669 w 256432"/>
                <a:gd name="connsiteY25" fmla="*/ 295025 h 320540"/>
                <a:gd name="connsiteX26" fmla="*/ 25643 w 256432"/>
                <a:gd name="connsiteY26" fmla="*/ 288999 h 320540"/>
                <a:gd name="connsiteX27" fmla="*/ 25643 w 256432"/>
                <a:gd name="connsiteY27" fmla="*/ 121421 h 320540"/>
                <a:gd name="connsiteX28" fmla="*/ 31669 w 256432"/>
                <a:gd name="connsiteY28" fmla="*/ 115394 h 320540"/>
                <a:gd name="connsiteX29" fmla="*/ 64108 w 256432"/>
                <a:gd name="connsiteY29" fmla="*/ 115394 h 320540"/>
                <a:gd name="connsiteX30" fmla="*/ 192324 w 256432"/>
                <a:gd name="connsiteY30" fmla="*/ 115394 h 320540"/>
                <a:gd name="connsiteX31" fmla="*/ 224763 w 256432"/>
                <a:gd name="connsiteY31" fmla="*/ 115394 h 320540"/>
                <a:gd name="connsiteX32" fmla="*/ 230789 w 256432"/>
                <a:gd name="connsiteY32" fmla="*/ 12142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139371" y="0"/>
                  </a:move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69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983"/>
                    <a:pt x="242200" y="89751"/>
                    <a:pt x="224763" y="89751"/>
                  </a:cubicBez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926"/>
                    <a:pt x="175656" y="0"/>
                    <a:pt x="139371" y="0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2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121421"/>
                  </a:moveTo>
                  <a:lnTo>
                    <a:pt x="230789" y="288999"/>
                  </a:lnTo>
                  <a:cubicBezTo>
                    <a:pt x="230789" y="292333"/>
                    <a:pt x="228097" y="295025"/>
                    <a:pt x="224763" y="295025"/>
                  </a:cubicBezTo>
                  <a:lnTo>
                    <a:pt x="31669" y="295025"/>
                  </a:lnTo>
                  <a:cubicBezTo>
                    <a:pt x="28336" y="295025"/>
                    <a:pt x="25643" y="292333"/>
                    <a:pt x="25643" y="288999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F97C6E4-B0F7-4011-8E31-DC8DAEE8E56A}"/>
              </a:ext>
            </a:extLst>
          </p:cNvPr>
          <p:cNvGrpSpPr/>
          <p:nvPr/>
        </p:nvGrpSpPr>
        <p:grpSpPr>
          <a:xfrm>
            <a:off x="5894828" y="1988406"/>
            <a:ext cx="615437" cy="602616"/>
            <a:chOff x="5894828" y="1988406"/>
            <a:chExt cx="615437" cy="602616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171C4BF-6C90-4836-80ED-5251ABED7375}"/>
                </a:ext>
              </a:extLst>
            </p:cNvPr>
            <p:cNvSpPr/>
            <p:nvPr/>
          </p:nvSpPr>
          <p:spPr>
            <a:xfrm>
              <a:off x="5984451" y="2078285"/>
              <a:ext cx="141038" cy="141038"/>
            </a:xfrm>
            <a:custGeom>
              <a:avLst/>
              <a:gdLst>
                <a:gd name="connsiteX0" fmla="*/ 70519 w 141037"/>
                <a:gd name="connsiteY0" fmla="*/ 0 h 141037"/>
                <a:gd name="connsiteX1" fmla="*/ 0 w 141037"/>
                <a:gd name="connsiteY1" fmla="*/ 70519 h 141037"/>
                <a:gd name="connsiteX2" fmla="*/ 70519 w 141037"/>
                <a:gd name="connsiteY2" fmla="*/ 141038 h 141037"/>
                <a:gd name="connsiteX3" fmla="*/ 141038 w 141037"/>
                <a:gd name="connsiteY3" fmla="*/ 70519 h 141037"/>
                <a:gd name="connsiteX4" fmla="*/ 70519 w 141037"/>
                <a:gd name="connsiteY4" fmla="*/ 0 h 141037"/>
                <a:gd name="connsiteX5" fmla="*/ 70519 w 141037"/>
                <a:gd name="connsiteY5" fmla="*/ 115394 h 141037"/>
                <a:gd name="connsiteX6" fmla="*/ 25643 w 141037"/>
                <a:gd name="connsiteY6" fmla="*/ 70519 h 141037"/>
                <a:gd name="connsiteX7" fmla="*/ 70519 w 141037"/>
                <a:gd name="connsiteY7" fmla="*/ 25643 h 141037"/>
                <a:gd name="connsiteX8" fmla="*/ 115394 w 141037"/>
                <a:gd name="connsiteY8" fmla="*/ 70519 h 141037"/>
                <a:gd name="connsiteX9" fmla="*/ 70519 w 141037"/>
                <a:gd name="connsiteY9" fmla="*/ 115394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037" h="141037">
                  <a:moveTo>
                    <a:pt x="70519" y="0"/>
                  </a:moveTo>
                  <a:cubicBezTo>
                    <a:pt x="31669" y="0"/>
                    <a:pt x="0" y="31669"/>
                    <a:pt x="0" y="70519"/>
                  </a:cubicBezTo>
                  <a:cubicBezTo>
                    <a:pt x="0" y="109368"/>
                    <a:pt x="31669" y="141038"/>
                    <a:pt x="70519" y="141038"/>
                  </a:cubicBezTo>
                  <a:cubicBezTo>
                    <a:pt x="109368" y="141038"/>
                    <a:pt x="141038" y="109368"/>
                    <a:pt x="141038" y="70519"/>
                  </a:cubicBezTo>
                  <a:cubicBezTo>
                    <a:pt x="141038" y="31669"/>
                    <a:pt x="109368" y="0"/>
                    <a:pt x="70519" y="0"/>
                  </a:cubicBezTo>
                  <a:close/>
                  <a:moveTo>
                    <a:pt x="70519" y="115394"/>
                  </a:moveTo>
                  <a:cubicBezTo>
                    <a:pt x="45773" y="115394"/>
                    <a:pt x="25643" y="95265"/>
                    <a:pt x="25643" y="70519"/>
                  </a:cubicBezTo>
                  <a:cubicBezTo>
                    <a:pt x="25643" y="45773"/>
                    <a:pt x="45773" y="25643"/>
                    <a:pt x="70519" y="25643"/>
                  </a:cubicBezTo>
                  <a:cubicBezTo>
                    <a:pt x="95265" y="25643"/>
                    <a:pt x="115394" y="45773"/>
                    <a:pt x="115394" y="70519"/>
                  </a:cubicBezTo>
                  <a:cubicBezTo>
                    <a:pt x="115394" y="95265"/>
                    <a:pt x="95265" y="115394"/>
                    <a:pt x="70519" y="115394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FDBEBD2-16CF-4543-9B5E-6FA5C5F44277}"/>
                </a:ext>
              </a:extLst>
            </p:cNvPr>
            <p:cNvSpPr/>
            <p:nvPr/>
          </p:nvSpPr>
          <p:spPr>
            <a:xfrm>
              <a:off x="5894828" y="1988406"/>
              <a:ext cx="615437" cy="602616"/>
            </a:xfrm>
            <a:custGeom>
              <a:avLst/>
              <a:gdLst>
                <a:gd name="connsiteX0" fmla="*/ 611591 w 615437"/>
                <a:gd name="connsiteY0" fmla="*/ 504017 h 602615"/>
                <a:gd name="connsiteX1" fmla="*/ 547483 w 615437"/>
                <a:gd name="connsiteY1" fmla="*/ 439909 h 602615"/>
                <a:gd name="connsiteX2" fmla="*/ 529404 w 615437"/>
                <a:gd name="connsiteY2" fmla="*/ 439909 h 602615"/>
                <a:gd name="connsiteX3" fmla="*/ 512864 w 615437"/>
                <a:gd name="connsiteY3" fmla="*/ 456449 h 602615"/>
                <a:gd name="connsiteX4" fmla="*/ 492478 w 615437"/>
                <a:gd name="connsiteY4" fmla="*/ 436063 h 602615"/>
                <a:gd name="connsiteX5" fmla="*/ 509018 w 615437"/>
                <a:gd name="connsiteY5" fmla="*/ 419523 h 602615"/>
                <a:gd name="connsiteX6" fmla="*/ 509018 w 615437"/>
                <a:gd name="connsiteY6" fmla="*/ 401445 h 602615"/>
                <a:gd name="connsiteX7" fmla="*/ 457732 w 615437"/>
                <a:gd name="connsiteY7" fmla="*/ 350158 h 602615"/>
                <a:gd name="connsiteX8" fmla="*/ 439653 w 615437"/>
                <a:gd name="connsiteY8" fmla="*/ 350158 h 602615"/>
                <a:gd name="connsiteX9" fmla="*/ 423113 w 615437"/>
                <a:gd name="connsiteY9" fmla="*/ 366698 h 602615"/>
                <a:gd name="connsiteX10" fmla="*/ 402855 w 615437"/>
                <a:gd name="connsiteY10" fmla="*/ 346312 h 602615"/>
                <a:gd name="connsiteX11" fmla="*/ 419395 w 615437"/>
                <a:gd name="connsiteY11" fmla="*/ 329772 h 602615"/>
                <a:gd name="connsiteX12" fmla="*/ 423113 w 615437"/>
                <a:gd name="connsiteY12" fmla="*/ 320668 h 602615"/>
                <a:gd name="connsiteX13" fmla="*/ 419395 w 615437"/>
                <a:gd name="connsiteY13" fmla="*/ 311565 h 602615"/>
                <a:gd name="connsiteX14" fmla="*/ 382340 w 615437"/>
                <a:gd name="connsiteY14" fmla="*/ 274511 h 602615"/>
                <a:gd name="connsiteX15" fmla="*/ 397470 w 615437"/>
                <a:gd name="connsiteY15" fmla="*/ 198735 h 602615"/>
                <a:gd name="connsiteX16" fmla="*/ 198735 w 615437"/>
                <a:gd name="connsiteY16" fmla="*/ 0 h 602615"/>
                <a:gd name="connsiteX17" fmla="*/ 0 w 615437"/>
                <a:gd name="connsiteY17" fmla="*/ 198735 h 602615"/>
                <a:gd name="connsiteX18" fmla="*/ 198735 w 615437"/>
                <a:gd name="connsiteY18" fmla="*/ 397470 h 602615"/>
                <a:gd name="connsiteX19" fmla="*/ 274382 w 615437"/>
                <a:gd name="connsiteY19" fmla="*/ 382340 h 602615"/>
                <a:gd name="connsiteX20" fmla="*/ 503761 w 615437"/>
                <a:gd name="connsiteY20" fmla="*/ 611719 h 602615"/>
                <a:gd name="connsiteX21" fmla="*/ 512864 w 615437"/>
                <a:gd name="connsiteY21" fmla="*/ 615437 h 602615"/>
                <a:gd name="connsiteX22" fmla="*/ 602616 w 615437"/>
                <a:gd name="connsiteY22" fmla="*/ 615437 h 602615"/>
                <a:gd name="connsiteX23" fmla="*/ 615437 w 615437"/>
                <a:gd name="connsiteY23" fmla="*/ 602616 h 602615"/>
                <a:gd name="connsiteX24" fmla="*/ 615437 w 615437"/>
                <a:gd name="connsiteY24" fmla="*/ 512864 h 602615"/>
                <a:gd name="connsiteX25" fmla="*/ 611591 w 615437"/>
                <a:gd name="connsiteY25" fmla="*/ 504017 h 602615"/>
                <a:gd name="connsiteX26" fmla="*/ 589666 w 615437"/>
                <a:gd name="connsiteY26" fmla="*/ 589922 h 602615"/>
                <a:gd name="connsiteX27" fmla="*/ 582101 w 615437"/>
                <a:gd name="connsiteY27" fmla="*/ 589922 h 602615"/>
                <a:gd name="connsiteX28" fmla="*/ 329387 w 615437"/>
                <a:gd name="connsiteY28" fmla="*/ 337208 h 602615"/>
                <a:gd name="connsiteX29" fmla="*/ 311309 w 615437"/>
                <a:gd name="connsiteY29" fmla="*/ 337208 h 602615"/>
                <a:gd name="connsiteX30" fmla="*/ 311309 w 615437"/>
                <a:gd name="connsiteY30" fmla="*/ 355287 h 602615"/>
                <a:gd name="connsiteX31" fmla="*/ 545816 w 615437"/>
                <a:gd name="connsiteY31" fmla="*/ 589794 h 602615"/>
                <a:gd name="connsiteX32" fmla="*/ 517993 w 615437"/>
                <a:gd name="connsiteY32" fmla="*/ 589794 h 602615"/>
                <a:gd name="connsiteX33" fmla="*/ 286178 w 615437"/>
                <a:gd name="connsiteY33" fmla="*/ 358236 h 602615"/>
                <a:gd name="connsiteX34" fmla="*/ 271690 w 615437"/>
                <a:gd name="connsiteY34" fmla="*/ 355671 h 602615"/>
                <a:gd name="connsiteX35" fmla="*/ 198479 w 615437"/>
                <a:gd name="connsiteY35" fmla="*/ 372083 h 602615"/>
                <a:gd name="connsiteX36" fmla="*/ 25387 w 615437"/>
                <a:gd name="connsiteY36" fmla="*/ 198991 h 602615"/>
                <a:gd name="connsiteX37" fmla="*/ 198479 w 615437"/>
                <a:gd name="connsiteY37" fmla="*/ 25900 h 602615"/>
                <a:gd name="connsiteX38" fmla="*/ 371570 w 615437"/>
                <a:gd name="connsiteY38" fmla="*/ 198991 h 602615"/>
                <a:gd name="connsiteX39" fmla="*/ 355159 w 615437"/>
                <a:gd name="connsiteY39" fmla="*/ 272075 h 602615"/>
                <a:gd name="connsiteX40" fmla="*/ 357723 w 615437"/>
                <a:gd name="connsiteY40" fmla="*/ 286563 h 602615"/>
                <a:gd name="connsiteX41" fmla="*/ 391957 w 615437"/>
                <a:gd name="connsiteY41" fmla="*/ 320797 h 602615"/>
                <a:gd name="connsiteX42" fmla="*/ 375417 w 615437"/>
                <a:gd name="connsiteY42" fmla="*/ 337337 h 602615"/>
                <a:gd name="connsiteX43" fmla="*/ 371698 w 615437"/>
                <a:gd name="connsiteY43" fmla="*/ 346440 h 602615"/>
                <a:gd name="connsiteX44" fmla="*/ 375417 w 615437"/>
                <a:gd name="connsiteY44" fmla="*/ 355543 h 602615"/>
                <a:gd name="connsiteX45" fmla="*/ 413882 w 615437"/>
                <a:gd name="connsiteY45" fmla="*/ 394008 h 602615"/>
                <a:gd name="connsiteX46" fmla="*/ 431960 w 615437"/>
                <a:gd name="connsiteY46" fmla="*/ 394008 h 602615"/>
                <a:gd name="connsiteX47" fmla="*/ 448500 w 615437"/>
                <a:gd name="connsiteY47" fmla="*/ 377468 h 602615"/>
                <a:gd name="connsiteX48" fmla="*/ 481580 w 615437"/>
                <a:gd name="connsiteY48" fmla="*/ 410548 h 602615"/>
                <a:gd name="connsiteX49" fmla="*/ 465040 w 615437"/>
                <a:gd name="connsiteY49" fmla="*/ 427088 h 602615"/>
                <a:gd name="connsiteX50" fmla="*/ 465040 w 615437"/>
                <a:gd name="connsiteY50" fmla="*/ 445166 h 602615"/>
                <a:gd name="connsiteX51" fmla="*/ 503504 w 615437"/>
                <a:gd name="connsiteY51" fmla="*/ 483631 h 602615"/>
                <a:gd name="connsiteX52" fmla="*/ 521583 w 615437"/>
                <a:gd name="connsiteY52" fmla="*/ 483631 h 602615"/>
                <a:gd name="connsiteX53" fmla="*/ 538123 w 615437"/>
                <a:gd name="connsiteY53" fmla="*/ 467091 h 602615"/>
                <a:gd name="connsiteX54" fmla="*/ 589409 w 615437"/>
                <a:gd name="connsiteY54" fmla="*/ 518378 h 602615"/>
                <a:gd name="connsiteX55" fmla="*/ 589409 w 615437"/>
                <a:gd name="connsiteY55" fmla="*/ 589922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15437" h="602615">
                  <a:moveTo>
                    <a:pt x="611591" y="504017"/>
                  </a:moveTo>
                  <a:lnTo>
                    <a:pt x="547483" y="439909"/>
                  </a:lnTo>
                  <a:cubicBezTo>
                    <a:pt x="542482" y="434909"/>
                    <a:pt x="534405" y="434909"/>
                    <a:pt x="529404" y="439909"/>
                  </a:cubicBezTo>
                  <a:lnTo>
                    <a:pt x="512864" y="456449"/>
                  </a:lnTo>
                  <a:lnTo>
                    <a:pt x="492478" y="436063"/>
                  </a:lnTo>
                  <a:lnTo>
                    <a:pt x="509018" y="419523"/>
                  </a:lnTo>
                  <a:cubicBezTo>
                    <a:pt x="514018" y="414523"/>
                    <a:pt x="514018" y="406445"/>
                    <a:pt x="509018" y="401445"/>
                  </a:cubicBezTo>
                  <a:lnTo>
                    <a:pt x="457732" y="350158"/>
                  </a:lnTo>
                  <a:cubicBezTo>
                    <a:pt x="452731" y="345158"/>
                    <a:pt x="444653" y="345158"/>
                    <a:pt x="439653" y="350158"/>
                  </a:cubicBezTo>
                  <a:lnTo>
                    <a:pt x="423113" y="366698"/>
                  </a:lnTo>
                  <a:lnTo>
                    <a:pt x="402855" y="346312"/>
                  </a:lnTo>
                  <a:lnTo>
                    <a:pt x="419395" y="329772"/>
                  </a:lnTo>
                  <a:cubicBezTo>
                    <a:pt x="421831" y="327336"/>
                    <a:pt x="423113" y="324130"/>
                    <a:pt x="423113" y="320668"/>
                  </a:cubicBezTo>
                  <a:cubicBezTo>
                    <a:pt x="423113" y="317335"/>
                    <a:pt x="421703" y="314001"/>
                    <a:pt x="419395" y="311565"/>
                  </a:cubicBezTo>
                  <a:lnTo>
                    <a:pt x="382340" y="274511"/>
                  </a:lnTo>
                  <a:cubicBezTo>
                    <a:pt x="392341" y="250278"/>
                    <a:pt x="397470" y="224891"/>
                    <a:pt x="397470" y="198735"/>
                  </a:cubicBezTo>
                  <a:cubicBezTo>
                    <a:pt x="397470" y="89110"/>
                    <a:pt x="308360" y="0"/>
                    <a:pt x="198735" y="0"/>
                  </a:cubicBezTo>
                  <a:cubicBezTo>
                    <a:pt x="89110" y="0"/>
                    <a:pt x="0" y="89110"/>
                    <a:pt x="0" y="198735"/>
                  </a:cubicBezTo>
                  <a:cubicBezTo>
                    <a:pt x="0" y="308360"/>
                    <a:pt x="89110" y="397470"/>
                    <a:pt x="198735" y="397470"/>
                  </a:cubicBezTo>
                  <a:cubicBezTo>
                    <a:pt x="224763" y="397470"/>
                    <a:pt x="250150" y="392341"/>
                    <a:pt x="274382" y="382340"/>
                  </a:cubicBezTo>
                  <a:lnTo>
                    <a:pt x="503761" y="611719"/>
                  </a:lnTo>
                  <a:cubicBezTo>
                    <a:pt x="506197" y="614155"/>
                    <a:pt x="509403" y="615437"/>
                    <a:pt x="512864" y="615437"/>
                  </a:cubicBezTo>
                  <a:lnTo>
                    <a:pt x="602616" y="615437"/>
                  </a:lnTo>
                  <a:cubicBezTo>
                    <a:pt x="609667" y="615437"/>
                    <a:pt x="615437" y="609668"/>
                    <a:pt x="615437" y="602616"/>
                  </a:cubicBezTo>
                  <a:lnTo>
                    <a:pt x="615437" y="512864"/>
                  </a:lnTo>
                  <a:cubicBezTo>
                    <a:pt x="615309" y="509659"/>
                    <a:pt x="613899" y="506454"/>
                    <a:pt x="611591" y="504017"/>
                  </a:cubicBezTo>
                  <a:close/>
                  <a:moveTo>
                    <a:pt x="589666" y="589922"/>
                  </a:moveTo>
                  <a:lnTo>
                    <a:pt x="582101" y="589922"/>
                  </a:lnTo>
                  <a:lnTo>
                    <a:pt x="329387" y="337208"/>
                  </a:lnTo>
                  <a:cubicBezTo>
                    <a:pt x="324387" y="332208"/>
                    <a:pt x="316309" y="332208"/>
                    <a:pt x="311309" y="337208"/>
                  </a:cubicBezTo>
                  <a:cubicBezTo>
                    <a:pt x="306308" y="342209"/>
                    <a:pt x="306308" y="350286"/>
                    <a:pt x="311309" y="355287"/>
                  </a:cubicBezTo>
                  <a:lnTo>
                    <a:pt x="545816" y="589794"/>
                  </a:lnTo>
                  <a:lnTo>
                    <a:pt x="517993" y="589794"/>
                  </a:lnTo>
                  <a:lnTo>
                    <a:pt x="286178" y="358236"/>
                  </a:lnTo>
                  <a:cubicBezTo>
                    <a:pt x="282332" y="354389"/>
                    <a:pt x="276562" y="353364"/>
                    <a:pt x="271690" y="355671"/>
                  </a:cubicBezTo>
                  <a:cubicBezTo>
                    <a:pt x="248355" y="366570"/>
                    <a:pt x="223865" y="372083"/>
                    <a:pt x="198479" y="372083"/>
                  </a:cubicBezTo>
                  <a:cubicBezTo>
                    <a:pt x="103086" y="372083"/>
                    <a:pt x="25387" y="294384"/>
                    <a:pt x="25387" y="198991"/>
                  </a:cubicBezTo>
                  <a:cubicBezTo>
                    <a:pt x="25387" y="103599"/>
                    <a:pt x="103086" y="25900"/>
                    <a:pt x="198479" y="25900"/>
                  </a:cubicBezTo>
                  <a:cubicBezTo>
                    <a:pt x="293871" y="25900"/>
                    <a:pt x="371570" y="103599"/>
                    <a:pt x="371570" y="198991"/>
                  </a:cubicBezTo>
                  <a:cubicBezTo>
                    <a:pt x="371570" y="224250"/>
                    <a:pt x="366057" y="248867"/>
                    <a:pt x="355159" y="272075"/>
                  </a:cubicBezTo>
                  <a:cubicBezTo>
                    <a:pt x="352851" y="276947"/>
                    <a:pt x="353877" y="282716"/>
                    <a:pt x="357723" y="286563"/>
                  </a:cubicBezTo>
                  <a:lnTo>
                    <a:pt x="391957" y="320797"/>
                  </a:lnTo>
                  <a:lnTo>
                    <a:pt x="375417" y="337337"/>
                  </a:lnTo>
                  <a:cubicBezTo>
                    <a:pt x="372981" y="339773"/>
                    <a:pt x="371698" y="342978"/>
                    <a:pt x="371698" y="346440"/>
                  </a:cubicBezTo>
                  <a:cubicBezTo>
                    <a:pt x="371698" y="349774"/>
                    <a:pt x="373109" y="353107"/>
                    <a:pt x="375417" y="355543"/>
                  </a:cubicBezTo>
                  <a:lnTo>
                    <a:pt x="413882" y="394008"/>
                  </a:lnTo>
                  <a:cubicBezTo>
                    <a:pt x="418882" y="399008"/>
                    <a:pt x="426959" y="399008"/>
                    <a:pt x="431960" y="394008"/>
                  </a:cubicBezTo>
                  <a:lnTo>
                    <a:pt x="448500" y="377468"/>
                  </a:lnTo>
                  <a:lnTo>
                    <a:pt x="481580" y="410548"/>
                  </a:lnTo>
                  <a:lnTo>
                    <a:pt x="465040" y="427088"/>
                  </a:lnTo>
                  <a:cubicBezTo>
                    <a:pt x="460039" y="432088"/>
                    <a:pt x="460039" y="440166"/>
                    <a:pt x="465040" y="445166"/>
                  </a:cubicBezTo>
                  <a:lnTo>
                    <a:pt x="503504" y="483631"/>
                  </a:lnTo>
                  <a:cubicBezTo>
                    <a:pt x="508505" y="488632"/>
                    <a:pt x="516583" y="488632"/>
                    <a:pt x="521583" y="483631"/>
                  </a:cubicBezTo>
                  <a:lnTo>
                    <a:pt x="538123" y="467091"/>
                  </a:lnTo>
                  <a:lnTo>
                    <a:pt x="589409" y="518378"/>
                  </a:lnTo>
                  <a:lnTo>
                    <a:pt x="589409" y="58992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AE285048-D977-4FED-88F5-49A095296D08}"/>
              </a:ext>
            </a:extLst>
          </p:cNvPr>
          <p:cNvGrpSpPr/>
          <p:nvPr/>
        </p:nvGrpSpPr>
        <p:grpSpPr>
          <a:xfrm>
            <a:off x="704385" y="2921050"/>
            <a:ext cx="333362" cy="589794"/>
            <a:chOff x="704385" y="2921050"/>
            <a:chExt cx="333362" cy="589794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209F2FC-CC3F-47F7-8CED-CE7F192E1594}"/>
                </a:ext>
              </a:extLst>
            </p:cNvPr>
            <p:cNvSpPr/>
            <p:nvPr/>
          </p:nvSpPr>
          <p:spPr>
            <a:xfrm>
              <a:off x="704385" y="2921050"/>
              <a:ext cx="333362" cy="589794"/>
            </a:xfrm>
            <a:custGeom>
              <a:avLst/>
              <a:gdLst>
                <a:gd name="connsiteX0" fmla="*/ 282075 w 333361"/>
                <a:gd name="connsiteY0" fmla="*/ 589794 h 589794"/>
                <a:gd name="connsiteX1" fmla="*/ 51286 w 333361"/>
                <a:gd name="connsiteY1" fmla="*/ 589794 h 589794"/>
                <a:gd name="connsiteX2" fmla="*/ 0 w 333361"/>
                <a:gd name="connsiteY2" fmla="*/ 538508 h 589794"/>
                <a:gd name="connsiteX3" fmla="*/ 0 w 333361"/>
                <a:gd name="connsiteY3" fmla="*/ 51286 h 589794"/>
                <a:gd name="connsiteX4" fmla="*/ 51286 w 333361"/>
                <a:gd name="connsiteY4" fmla="*/ 0 h 589794"/>
                <a:gd name="connsiteX5" fmla="*/ 282075 w 333361"/>
                <a:gd name="connsiteY5" fmla="*/ 0 h 589794"/>
                <a:gd name="connsiteX6" fmla="*/ 333362 w 333361"/>
                <a:gd name="connsiteY6" fmla="*/ 51286 h 589794"/>
                <a:gd name="connsiteX7" fmla="*/ 333362 w 333361"/>
                <a:gd name="connsiteY7" fmla="*/ 538508 h 589794"/>
                <a:gd name="connsiteX8" fmla="*/ 282075 w 333361"/>
                <a:gd name="connsiteY8" fmla="*/ 589794 h 58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61" h="589794">
                  <a:moveTo>
                    <a:pt x="282075" y="589794"/>
                  </a:moveTo>
                  <a:lnTo>
                    <a:pt x="51286" y="589794"/>
                  </a:lnTo>
                  <a:cubicBezTo>
                    <a:pt x="22951" y="589794"/>
                    <a:pt x="0" y="566843"/>
                    <a:pt x="0" y="538508"/>
                  </a:cubicBezTo>
                  <a:lnTo>
                    <a:pt x="0" y="51286"/>
                  </a:lnTo>
                  <a:cubicBezTo>
                    <a:pt x="0" y="22951"/>
                    <a:pt x="22951" y="0"/>
                    <a:pt x="51286" y="0"/>
                  </a:cubicBezTo>
                  <a:lnTo>
                    <a:pt x="282075" y="0"/>
                  </a:lnTo>
                  <a:cubicBezTo>
                    <a:pt x="310411" y="0"/>
                    <a:pt x="333362" y="22951"/>
                    <a:pt x="333362" y="51286"/>
                  </a:cubicBezTo>
                  <a:lnTo>
                    <a:pt x="333362" y="538508"/>
                  </a:lnTo>
                  <a:cubicBezTo>
                    <a:pt x="333362" y="566843"/>
                    <a:pt x="310411" y="589794"/>
                    <a:pt x="282075" y="589794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5EEA693-B089-4F09-A510-E8F1F578AD83}"/>
                </a:ext>
              </a:extLst>
            </p:cNvPr>
            <p:cNvSpPr/>
            <p:nvPr/>
          </p:nvSpPr>
          <p:spPr>
            <a:xfrm>
              <a:off x="781314" y="2921050"/>
              <a:ext cx="179503" cy="38465"/>
            </a:xfrm>
            <a:custGeom>
              <a:avLst/>
              <a:gdLst>
                <a:gd name="connsiteX0" fmla="*/ 166681 w 179502"/>
                <a:gd name="connsiteY0" fmla="*/ 38465 h 38464"/>
                <a:gd name="connsiteX1" fmla="*/ 12822 w 179502"/>
                <a:gd name="connsiteY1" fmla="*/ 38465 h 38464"/>
                <a:gd name="connsiteX2" fmla="*/ 0 w 179502"/>
                <a:gd name="connsiteY2" fmla="*/ 25643 h 38464"/>
                <a:gd name="connsiteX3" fmla="*/ 0 w 179502"/>
                <a:gd name="connsiteY3" fmla="*/ 0 h 38464"/>
                <a:gd name="connsiteX4" fmla="*/ 179503 w 179502"/>
                <a:gd name="connsiteY4" fmla="*/ 0 h 38464"/>
                <a:gd name="connsiteX5" fmla="*/ 179503 w 179502"/>
                <a:gd name="connsiteY5" fmla="*/ 25643 h 38464"/>
                <a:gd name="connsiteX6" fmla="*/ 166681 w 179502"/>
                <a:gd name="connsiteY6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38464">
                  <a:moveTo>
                    <a:pt x="166681" y="38465"/>
                  </a:moveTo>
                  <a:lnTo>
                    <a:pt x="12822" y="38465"/>
                  </a:lnTo>
                  <a:cubicBezTo>
                    <a:pt x="5770" y="38465"/>
                    <a:pt x="0" y="32695"/>
                    <a:pt x="0" y="25643"/>
                  </a:cubicBezTo>
                  <a:lnTo>
                    <a:pt x="0" y="0"/>
                  </a:lnTo>
                  <a:lnTo>
                    <a:pt x="179503" y="0"/>
                  </a:lnTo>
                  <a:lnTo>
                    <a:pt x="179503" y="25643"/>
                  </a:lnTo>
                  <a:cubicBezTo>
                    <a:pt x="179503" y="32695"/>
                    <a:pt x="173861" y="38465"/>
                    <a:pt x="166681" y="38465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428AADB-7CDA-4119-A184-8E743740163A}"/>
                </a:ext>
              </a:extLst>
            </p:cNvPr>
            <p:cNvSpPr/>
            <p:nvPr/>
          </p:nvSpPr>
          <p:spPr>
            <a:xfrm>
              <a:off x="781314" y="3177482"/>
              <a:ext cx="179503" cy="153859"/>
            </a:xfrm>
            <a:custGeom>
              <a:avLst/>
              <a:gdLst>
                <a:gd name="connsiteX0" fmla="*/ 0 w 179502"/>
                <a:gd name="connsiteY0" fmla="*/ 0 h 153859"/>
                <a:gd name="connsiteX1" fmla="*/ 179503 w 179502"/>
                <a:gd name="connsiteY1" fmla="*/ 0 h 153859"/>
                <a:gd name="connsiteX2" fmla="*/ 179503 w 179502"/>
                <a:gd name="connsiteY2" fmla="*/ 153859 h 153859"/>
                <a:gd name="connsiteX3" fmla="*/ 0 w 179502"/>
                <a:gd name="connsiteY3" fmla="*/ 153859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02" h="153859">
                  <a:moveTo>
                    <a:pt x="0" y="0"/>
                  </a:moveTo>
                  <a:lnTo>
                    <a:pt x="179503" y="0"/>
                  </a:lnTo>
                  <a:lnTo>
                    <a:pt x="179503" y="153859"/>
                  </a:lnTo>
                  <a:lnTo>
                    <a:pt x="0" y="153859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6534CEB-355F-475B-AB73-3975774B63E1}"/>
                </a:ext>
              </a:extLst>
            </p:cNvPr>
            <p:cNvSpPr/>
            <p:nvPr/>
          </p:nvSpPr>
          <p:spPr>
            <a:xfrm>
              <a:off x="806958" y="3074909"/>
              <a:ext cx="128216" cy="102573"/>
            </a:xfrm>
            <a:custGeom>
              <a:avLst/>
              <a:gdLst>
                <a:gd name="connsiteX0" fmla="*/ 64108 w 128216"/>
                <a:gd name="connsiteY0" fmla="*/ 0 h 102572"/>
                <a:gd name="connsiteX1" fmla="*/ 64108 w 128216"/>
                <a:gd name="connsiteY1" fmla="*/ 0 h 102572"/>
                <a:gd name="connsiteX2" fmla="*/ 0 w 128216"/>
                <a:gd name="connsiteY2" fmla="*/ 64108 h 102572"/>
                <a:gd name="connsiteX3" fmla="*/ 0 w 128216"/>
                <a:gd name="connsiteY3" fmla="*/ 102573 h 102572"/>
                <a:gd name="connsiteX4" fmla="*/ 128216 w 128216"/>
                <a:gd name="connsiteY4" fmla="*/ 102573 h 102572"/>
                <a:gd name="connsiteX5" fmla="*/ 128216 w 128216"/>
                <a:gd name="connsiteY5" fmla="*/ 64108 h 102572"/>
                <a:gd name="connsiteX6" fmla="*/ 64108 w 128216"/>
                <a:gd name="connsiteY6" fmla="*/ 0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02572">
                  <a:moveTo>
                    <a:pt x="64108" y="0"/>
                  </a:moveTo>
                  <a:lnTo>
                    <a:pt x="64108" y="0"/>
                  </a:lnTo>
                  <a:cubicBezTo>
                    <a:pt x="28720" y="0"/>
                    <a:pt x="0" y="28720"/>
                    <a:pt x="0" y="64108"/>
                  </a:cubicBezTo>
                  <a:lnTo>
                    <a:pt x="0" y="102573"/>
                  </a:lnTo>
                  <a:lnTo>
                    <a:pt x="128216" y="102573"/>
                  </a:lnTo>
                  <a:lnTo>
                    <a:pt x="128216" y="64108"/>
                  </a:lnTo>
                  <a:cubicBezTo>
                    <a:pt x="128216" y="28720"/>
                    <a:pt x="99624" y="0"/>
                    <a:pt x="64108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F477DCA-E155-4963-85BC-476B067E82E9}"/>
                </a:ext>
              </a:extLst>
            </p:cNvPr>
            <p:cNvSpPr/>
            <p:nvPr/>
          </p:nvSpPr>
          <p:spPr>
            <a:xfrm>
              <a:off x="843884" y="3227230"/>
              <a:ext cx="51286" cy="51286"/>
            </a:xfrm>
            <a:custGeom>
              <a:avLst/>
              <a:gdLst>
                <a:gd name="connsiteX0" fmla="*/ 54492 w 51286"/>
                <a:gd name="connsiteY0" fmla="*/ 0 h 51286"/>
                <a:gd name="connsiteX1" fmla="*/ 0 w 51286"/>
                <a:gd name="connsiteY1" fmla="*/ 54364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54492" y="0"/>
                  </a:moveTo>
                  <a:lnTo>
                    <a:pt x="0" y="54364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3E53232-F034-4BF6-9035-7FA6012F4E90}"/>
                </a:ext>
              </a:extLst>
            </p:cNvPr>
            <p:cNvSpPr/>
            <p:nvPr/>
          </p:nvSpPr>
          <p:spPr>
            <a:xfrm>
              <a:off x="843884" y="3227230"/>
              <a:ext cx="51286" cy="51286"/>
            </a:xfrm>
            <a:custGeom>
              <a:avLst/>
              <a:gdLst>
                <a:gd name="connsiteX0" fmla="*/ 0 w 51286"/>
                <a:gd name="connsiteY0" fmla="*/ 0 h 51286"/>
                <a:gd name="connsiteX1" fmla="*/ 54492 w 51286"/>
                <a:gd name="connsiteY1" fmla="*/ 54364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0" y="0"/>
                  </a:moveTo>
                  <a:lnTo>
                    <a:pt x="54492" y="54364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23AE4F8A-0C31-4616-ACC9-756DE23B992D}"/>
              </a:ext>
            </a:extLst>
          </p:cNvPr>
          <p:cNvGrpSpPr/>
          <p:nvPr/>
        </p:nvGrpSpPr>
        <p:grpSpPr>
          <a:xfrm>
            <a:off x="2371194" y="2927460"/>
            <a:ext cx="538508" cy="576973"/>
            <a:chOff x="2371194" y="2927460"/>
            <a:chExt cx="538508" cy="576973"/>
          </a:xfrm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B3562A-4A34-4269-8F6C-E056EB3E2D65}"/>
                </a:ext>
              </a:extLst>
            </p:cNvPr>
            <p:cNvSpPr/>
            <p:nvPr/>
          </p:nvSpPr>
          <p:spPr>
            <a:xfrm>
              <a:off x="2486588" y="2991569"/>
              <a:ext cx="12822" cy="128216"/>
            </a:xfrm>
            <a:custGeom>
              <a:avLst/>
              <a:gdLst>
                <a:gd name="connsiteX0" fmla="*/ 0 w 0"/>
                <a:gd name="connsiteY0" fmla="*/ 0 h 128216"/>
                <a:gd name="connsiteX1" fmla="*/ 0 w 0"/>
                <a:gd name="connsiteY1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28216">
                  <a:moveTo>
                    <a:pt x="0" y="0"/>
                  </a:moveTo>
                  <a:lnTo>
                    <a:pt x="0" y="128216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5FEB9EA-6DB1-4512-9582-1C9A693FD0B6}"/>
                </a:ext>
              </a:extLst>
            </p:cNvPr>
            <p:cNvSpPr/>
            <p:nvPr/>
          </p:nvSpPr>
          <p:spPr>
            <a:xfrm>
              <a:off x="2422480" y="3055677"/>
              <a:ext cx="128216" cy="12822"/>
            </a:xfrm>
            <a:custGeom>
              <a:avLst/>
              <a:gdLst>
                <a:gd name="connsiteX0" fmla="*/ 128216 w 128216"/>
                <a:gd name="connsiteY0" fmla="*/ 0 h 0"/>
                <a:gd name="connsiteX1" fmla="*/ 0 w 12821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6">
                  <a:moveTo>
                    <a:pt x="128216" y="0"/>
                  </a:moveTo>
                  <a:lnTo>
                    <a:pt x="0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3A5E4A4-DBDA-400A-8EBE-0E7FB07651DA}"/>
                </a:ext>
              </a:extLst>
            </p:cNvPr>
            <p:cNvSpPr/>
            <p:nvPr/>
          </p:nvSpPr>
          <p:spPr>
            <a:xfrm>
              <a:off x="2441328" y="3010288"/>
              <a:ext cx="89751" cy="89751"/>
            </a:xfrm>
            <a:custGeom>
              <a:avLst/>
              <a:gdLst>
                <a:gd name="connsiteX0" fmla="*/ 90649 w 89751"/>
                <a:gd name="connsiteY0" fmla="*/ 0 h 89751"/>
                <a:gd name="connsiteX1" fmla="*/ 0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90649" y="0"/>
                  </a:moveTo>
                  <a:lnTo>
                    <a:pt x="0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3A0D5-C3EA-42BE-8367-D46A13F3C984}"/>
                </a:ext>
              </a:extLst>
            </p:cNvPr>
            <p:cNvSpPr/>
            <p:nvPr/>
          </p:nvSpPr>
          <p:spPr>
            <a:xfrm>
              <a:off x="2441328" y="3010288"/>
              <a:ext cx="89751" cy="89751"/>
            </a:xfrm>
            <a:custGeom>
              <a:avLst/>
              <a:gdLst>
                <a:gd name="connsiteX0" fmla="*/ 0 w 89751"/>
                <a:gd name="connsiteY0" fmla="*/ 0 h 89751"/>
                <a:gd name="connsiteX1" fmla="*/ 90649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0" y="0"/>
                  </a:moveTo>
                  <a:lnTo>
                    <a:pt x="90649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B356694-001D-42FE-AE13-55C116F2419F}"/>
                </a:ext>
              </a:extLst>
            </p:cNvPr>
            <p:cNvSpPr/>
            <p:nvPr/>
          </p:nvSpPr>
          <p:spPr>
            <a:xfrm>
              <a:off x="2640448" y="2991569"/>
              <a:ext cx="12822" cy="128216"/>
            </a:xfrm>
            <a:custGeom>
              <a:avLst/>
              <a:gdLst>
                <a:gd name="connsiteX0" fmla="*/ 0 w 0"/>
                <a:gd name="connsiteY0" fmla="*/ 0 h 128216"/>
                <a:gd name="connsiteX1" fmla="*/ 0 w 0"/>
                <a:gd name="connsiteY1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28216">
                  <a:moveTo>
                    <a:pt x="0" y="0"/>
                  </a:moveTo>
                  <a:lnTo>
                    <a:pt x="0" y="128216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8380ED-F298-4A1F-B2F2-D3388F88287B}"/>
                </a:ext>
              </a:extLst>
            </p:cNvPr>
            <p:cNvSpPr/>
            <p:nvPr/>
          </p:nvSpPr>
          <p:spPr>
            <a:xfrm>
              <a:off x="2576340" y="3055677"/>
              <a:ext cx="128216" cy="12822"/>
            </a:xfrm>
            <a:custGeom>
              <a:avLst/>
              <a:gdLst>
                <a:gd name="connsiteX0" fmla="*/ 128216 w 128216"/>
                <a:gd name="connsiteY0" fmla="*/ 0 h 0"/>
                <a:gd name="connsiteX1" fmla="*/ 0 w 12821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6">
                  <a:moveTo>
                    <a:pt x="128216" y="0"/>
                  </a:moveTo>
                  <a:lnTo>
                    <a:pt x="0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441E707-A057-4A81-8C3B-5B76A63F4797}"/>
                </a:ext>
              </a:extLst>
            </p:cNvPr>
            <p:cNvSpPr/>
            <p:nvPr/>
          </p:nvSpPr>
          <p:spPr>
            <a:xfrm>
              <a:off x="2595187" y="3010288"/>
              <a:ext cx="89751" cy="89751"/>
            </a:xfrm>
            <a:custGeom>
              <a:avLst/>
              <a:gdLst>
                <a:gd name="connsiteX0" fmla="*/ 90649 w 89751"/>
                <a:gd name="connsiteY0" fmla="*/ 0 h 89751"/>
                <a:gd name="connsiteX1" fmla="*/ 0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90649" y="0"/>
                  </a:moveTo>
                  <a:lnTo>
                    <a:pt x="0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9F760A3-10C4-41A2-9383-75FB6BD234E7}"/>
                </a:ext>
              </a:extLst>
            </p:cNvPr>
            <p:cNvSpPr/>
            <p:nvPr/>
          </p:nvSpPr>
          <p:spPr>
            <a:xfrm>
              <a:off x="2595187" y="3010288"/>
              <a:ext cx="89751" cy="89751"/>
            </a:xfrm>
            <a:custGeom>
              <a:avLst/>
              <a:gdLst>
                <a:gd name="connsiteX0" fmla="*/ 0 w 89751"/>
                <a:gd name="connsiteY0" fmla="*/ 0 h 89751"/>
                <a:gd name="connsiteX1" fmla="*/ 90649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0" y="0"/>
                  </a:moveTo>
                  <a:lnTo>
                    <a:pt x="90649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FB958AE-9081-422D-9F64-4E71D68A0AF0}"/>
                </a:ext>
              </a:extLst>
            </p:cNvPr>
            <p:cNvSpPr/>
            <p:nvPr/>
          </p:nvSpPr>
          <p:spPr>
            <a:xfrm>
              <a:off x="2794307" y="2991569"/>
              <a:ext cx="12822" cy="128216"/>
            </a:xfrm>
            <a:custGeom>
              <a:avLst/>
              <a:gdLst>
                <a:gd name="connsiteX0" fmla="*/ 0 w 0"/>
                <a:gd name="connsiteY0" fmla="*/ 0 h 128216"/>
                <a:gd name="connsiteX1" fmla="*/ 0 w 0"/>
                <a:gd name="connsiteY1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28216">
                  <a:moveTo>
                    <a:pt x="0" y="0"/>
                  </a:moveTo>
                  <a:lnTo>
                    <a:pt x="0" y="128216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6484898-4687-4C22-8B17-D4548CC3C902}"/>
                </a:ext>
              </a:extLst>
            </p:cNvPr>
            <p:cNvSpPr/>
            <p:nvPr/>
          </p:nvSpPr>
          <p:spPr>
            <a:xfrm>
              <a:off x="2730199" y="3055677"/>
              <a:ext cx="128216" cy="12822"/>
            </a:xfrm>
            <a:custGeom>
              <a:avLst/>
              <a:gdLst>
                <a:gd name="connsiteX0" fmla="*/ 128216 w 128216"/>
                <a:gd name="connsiteY0" fmla="*/ 0 h 0"/>
                <a:gd name="connsiteX1" fmla="*/ 0 w 12821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6">
                  <a:moveTo>
                    <a:pt x="128216" y="0"/>
                  </a:moveTo>
                  <a:lnTo>
                    <a:pt x="0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E8A6ADF-72F7-48F3-AA05-991834C0AFFE}"/>
                </a:ext>
              </a:extLst>
            </p:cNvPr>
            <p:cNvSpPr/>
            <p:nvPr/>
          </p:nvSpPr>
          <p:spPr>
            <a:xfrm>
              <a:off x="2749047" y="3010288"/>
              <a:ext cx="89751" cy="89751"/>
            </a:xfrm>
            <a:custGeom>
              <a:avLst/>
              <a:gdLst>
                <a:gd name="connsiteX0" fmla="*/ 90649 w 89751"/>
                <a:gd name="connsiteY0" fmla="*/ 0 h 89751"/>
                <a:gd name="connsiteX1" fmla="*/ 0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90649" y="0"/>
                  </a:moveTo>
                  <a:lnTo>
                    <a:pt x="0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853C6F-6F10-4182-82BB-F921DE06ACD6}"/>
                </a:ext>
              </a:extLst>
            </p:cNvPr>
            <p:cNvSpPr/>
            <p:nvPr/>
          </p:nvSpPr>
          <p:spPr>
            <a:xfrm>
              <a:off x="2749047" y="3010288"/>
              <a:ext cx="89751" cy="89751"/>
            </a:xfrm>
            <a:custGeom>
              <a:avLst/>
              <a:gdLst>
                <a:gd name="connsiteX0" fmla="*/ 0 w 89751"/>
                <a:gd name="connsiteY0" fmla="*/ 0 h 89751"/>
                <a:gd name="connsiteX1" fmla="*/ 90649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0" y="0"/>
                  </a:moveTo>
                  <a:lnTo>
                    <a:pt x="90649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67B0BED-BC2A-49BA-89EA-5418D1363F0F}"/>
                </a:ext>
              </a:extLst>
            </p:cNvPr>
            <p:cNvSpPr/>
            <p:nvPr/>
          </p:nvSpPr>
          <p:spPr>
            <a:xfrm>
              <a:off x="2371194" y="2927460"/>
              <a:ext cx="538508" cy="256432"/>
            </a:xfrm>
            <a:custGeom>
              <a:avLst/>
              <a:gdLst>
                <a:gd name="connsiteX0" fmla="*/ 166681 w 538507"/>
                <a:gd name="connsiteY0" fmla="*/ 256432 h 256432"/>
                <a:gd name="connsiteX1" fmla="*/ 128216 w 538507"/>
                <a:gd name="connsiteY1" fmla="*/ 256432 h 256432"/>
                <a:gd name="connsiteX2" fmla="*/ 0 w 538507"/>
                <a:gd name="connsiteY2" fmla="*/ 128216 h 256432"/>
                <a:gd name="connsiteX3" fmla="*/ 0 w 538507"/>
                <a:gd name="connsiteY3" fmla="*/ 128216 h 256432"/>
                <a:gd name="connsiteX4" fmla="*/ 128216 w 538507"/>
                <a:gd name="connsiteY4" fmla="*/ 0 h 256432"/>
                <a:gd name="connsiteX5" fmla="*/ 410292 w 538507"/>
                <a:gd name="connsiteY5" fmla="*/ 0 h 256432"/>
                <a:gd name="connsiteX6" fmla="*/ 538508 w 538507"/>
                <a:gd name="connsiteY6" fmla="*/ 128216 h 256432"/>
                <a:gd name="connsiteX7" fmla="*/ 538508 w 538507"/>
                <a:gd name="connsiteY7" fmla="*/ 128216 h 256432"/>
                <a:gd name="connsiteX8" fmla="*/ 410292 w 538507"/>
                <a:gd name="connsiteY8" fmla="*/ 256432 h 256432"/>
                <a:gd name="connsiteX9" fmla="*/ 371827 w 538507"/>
                <a:gd name="connsiteY9" fmla="*/ 256432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507" h="256432">
                  <a:moveTo>
                    <a:pt x="166681" y="256432"/>
                  </a:moveTo>
                  <a:lnTo>
                    <a:pt x="128216" y="256432"/>
                  </a:lnTo>
                  <a:cubicBezTo>
                    <a:pt x="57441" y="256432"/>
                    <a:pt x="0" y="198991"/>
                    <a:pt x="0" y="128216"/>
                  </a:cubicBezTo>
                  <a:lnTo>
                    <a:pt x="0" y="128216"/>
                  </a:lnTo>
                  <a:cubicBezTo>
                    <a:pt x="0" y="57441"/>
                    <a:pt x="57441" y="0"/>
                    <a:pt x="128216" y="0"/>
                  </a:cubicBezTo>
                  <a:lnTo>
                    <a:pt x="410292" y="0"/>
                  </a:lnTo>
                  <a:cubicBezTo>
                    <a:pt x="481067" y="0"/>
                    <a:pt x="538508" y="57441"/>
                    <a:pt x="538508" y="128216"/>
                  </a:cubicBezTo>
                  <a:lnTo>
                    <a:pt x="538508" y="128216"/>
                  </a:lnTo>
                  <a:cubicBezTo>
                    <a:pt x="538508" y="198991"/>
                    <a:pt x="481067" y="256432"/>
                    <a:pt x="410292" y="256432"/>
                  </a:cubicBezTo>
                  <a:lnTo>
                    <a:pt x="371827" y="256432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72D54A1-0C78-46B6-B7FC-072A931938B9}"/>
                </a:ext>
              </a:extLst>
            </p:cNvPr>
            <p:cNvSpPr/>
            <p:nvPr/>
          </p:nvSpPr>
          <p:spPr>
            <a:xfrm>
              <a:off x="2576340" y="3171071"/>
              <a:ext cx="128216" cy="128216"/>
            </a:xfrm>
            <a:custGeom>
              <a:avLst/>
              <a:gdLst>
                <a:gd name="connsiteX0" fmla="*/ 128216 w 128216"/>
                <a:gd name="connsiteY0" fmla="*/ 128216 h 128216"/>
                <a:gd name="connsiteX1" fmla="*/ 0 w 128216"/>
                <a:gd name="connsiteY1" fmla="*/ 128216 h 128216"/>
                <a:gd name="connsiteX2" fmla="*/ 0 w 128216"/>
                <a:gd name="connsiteY2" fmla="*/ 64108 h 128216"/>
                <a:gd name="connsiteX3" fmla="*/ 64108 w 128216"/>
                <a:gd name="connsiteY3" fmla="*/ 0 h 128216"/>
                <a:gd name="connsiteX4" fmla="*/ 64108 w 128216"/>
                <a:gd name="connsiteY4" fmla="*/ 0 h 128216"/>
                <a:gd name="connsiteX5" fmla="*/ 128216 w 128216"/>
                <a:gd name="connsiteY5" fmla="*/ 64108 h 128216"/>
                <a:gd name="connsiteX6" fmla="*/ 128216 w 128216"/>
                <a:gd name="connsiteY6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28216">
                  <a:moveTo>
                    <a:pt x="128216" y="128216"/>
                  </a:moveTo>
                  <a:lnTo>
                    <a:pt x="0" y="128216"/>
                  </a:lnTo>
                  <a:lnTo>
                    <a:pt x="0" y="64108"/>
                  </a:lnTo>
                  <a:cubicBezTo>
                    <a:pt x="0" y="28720"/>
                    <a:pt x="28720" y="0"/>
                    <a:pt x="64108" y="0"/>
                  </a:cubicBezTo>
                  <a:lnTo>
                    <a:pt x="64108" y="0"/>
                  </a:lnTo>
                  <a:cubicBezTo>
                    <a:pt x="99496" y="0"/>
                    <a:pt x="128216" y="28720"/>
                    <a:pt x="128216" y="64108"/>
                  </a:cubicBezTo>
                  <a:lnTo>
                    <a:pt x="128216" y="128216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4077FC2-F2DC-43F4-AF32-C72355265632}"/>
                </a:ext>
              </a:extLst>
            </p:cNvPr>
            <p:cNvSpPr/>
            <p:nvPr/>
          </p:nvSpPr>
          <p:spPr>
            <a:xfrm>
              <a:off x="2512232" y="3299287"/>
              <a:ext cx="256432" cy="205146"/>
            </a:xfrm>
            <a:custGeom>
              <a:avLst/>
              <a:gdLst>
                <a:gd name="connsiteX0" fmla="*/ 230789 w 256432"/>
                <a:gd name="connsiteY0" fmla="*/ 205146 h 205145"/>
                <a:gd name="connsiteX1" fmla="*/ 25643 w 256432"/>
                <a:gd name="connsiteY1" fmla="*/ 205146 h 205145"/>
                <a:gd name="connsiteX2" fmla="*/ 0 w 256432"/>
                <a:gd name="connsiteY2" fmla="*/ 179503 h 205145"/>
                <a:gd name="connsiteX3" fmla="*/ 0 w 256432"/>
                <a:gd name="connsiteY3" fmla="*/ 25643 h 205145"/>
                <a:gd name="connsiteX4" fmla="*/ 25643 w 256432"/>
                <a:gd name="connsiteY4" fmla="*/ 0 h 205145"/>
                <a:gd name="connsiteX5" fmla="*/ 230789 w 256432"/>
                <a:gd name="connsiteY5" fmla="*/ 0 h 205145"/>
                <a:gd name="connsiteX6" fmla="*/ 256432 w 256432"/>
                <a:gd name="connsiteY6" fmla="*/ 25643 h 205145"/>
                <a:gd name="connsiteX7" fmla="*/ 256432 w 256432"/>
                <a:gd name="connsiteY7" fmla="*/ 179503 h 205145"/>
                <a:gd name="connsiteX8" fmla="*/ 230789 w 256432"/>
                <a:gd name="connsiteY8" fmla="*/ 205146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32" h="205145">
                  <a:moveTo>
                    <a:pt x="230789" y="205146"/>
                  </a:moveTo>
                  <a:lnTo>
                    <a:pt x="25643" y="205146"/>
                  </a:lnTo>
                  <a:cubicBezTo>
                    <a:pt x="11539" y="205146"/>
                    <a:pt x="0" y="193606"/>
                    <a:pt x="0" y="179503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230789" y="0"/>
                  </a:lnTo>
                  <a:cubicBezTo>
                    <a:pt x="244893" y="0"/>
                    <a:pt x="256432" y="11539"/>
                    <a:pt x="256432" y="25643"/>
                  </a:cubicBezTo>
                  <a:lnTo>
                    <a:pt x="256432" y="179503"/>
                  </a:lnTo>
                  <a:cubicBezTo>
                    <a:pt x="256432" y="193606"/>
                    <a:pt x="245021" y="205146"/>
                    <a:pt x="230789" y="20514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583C722-6416-4EC1-863A-54C83BF1DFC2}"/>
                </a:ext>
              </a:extLst>
            </p:cNvPr>
            <p:cNvSpPr/>
            <p:nvPr/>
          </p:nvSpPr>
          <p:spPr>
            <a:xfrm>
              <a:off x="2614804" y="3350574"/>
              <a:ext cx="51286" cy="51286"/>
            </a:xfrm>
            <a:custGeom>
              <a:avLst/>
              <a:gdLst>
                <a:gd name="connsiteX0" fmla="*/ 51287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7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7" y="25643"/>
                  </a:moveTo>
                  <a:cubicBezTo>
                    <a:pt x="51287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7" y="11481"/>
                    <a:pt x="51287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9D1A45D-52AA-44F4-A8FC-EF9A92A48C88}"/>
                </a:ext>
              </a:extLst>
            </p:cNvPr>
            <p:cNvSpPr/>
            <p:nvPr/>
          </p:nvSpPr>
          <p:spPr>
            <a:xfrm>
              <a:off x="2640448" y="3401860"/>
              <a:ext cx="12822" cy="51286"/>
            </a:xfrm>
            <a:custGeom>
              <a:avLst/>
              <a:gdLst>
                <a:gd name="connsiteX0" fmla="*/ 0 w 0"/>
                <a:gd name="connsiteY0" fmla="*/ 0 h 51286"/>
                <a:gd name="connsiteX1" fmla="*/ 0 w 0"/>
                <a:gd name="connsiteY1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0"/>
                  </a:moveTo>
                  <a:lnTo>
                    <a:pt x="0" y="51286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8EF97999-5F13-43B1-8361-6BEC14097D66}"/>
              </a:ext>
            </a:extLst>
          </p:cNvPr>
          <p:cNvGrpSpPr/>
          <p:nvPr/>
        </p:nvGrpSpPr>
        <p:grpSpPr>
          <a:xfrm>
            <a:off x="3294350" y="3008717"/>
            <a:ext cx="410291" cy="410291"/>
            <a:chOff x="3294350" y="3008717"/>
            <a:chExt cx="410291" cy="410291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BE39FBA-9389-492A-BD7D-9EFFD95D9D41}"/>
                </a:ext>
              </a:extLst>
            </p:cNvPr>
            <p:cNvSpPr/>
            <p:nvPr/>
          </p:nvSpPr>
          <p:spPr>
            <a:xfrm>
              <a:off x="3294350" y="3008717"/>
              <a:ext cx="410291" cy="410291"/>
            </a:xfrm>
            <a:custGeom>
              <a:avLst/>
              <a:gdLst>
                <a:gd name="connsiteX0" fmla="*/ 380802 w 410291"/>
                <a:gd name="connsiteY0" fmla="*/ 196972 h 410291"/>
                <a:gd name="connsiteX1" fmla="*/ 380802 w 410291"/>
                <a:gd name="connsiteY1" fmla="*/ 33753 h 410291"/>
                <a:gd name="connsiteX2" fmla="*/ 217583 w 410291"/>
                <a:gd name="connsiteY2" fmla="*/ 33753 h 410291"/>
                <a:gd name="connsiteX3" fmla="*/ 189888 w 410291"/>
                <a:gd name="connsiteY3" fmla="*/ 152096 h 410291"/>
                <a:gd name="connsiteX4" fmla="*/ 0 w 410291"/>
                <a:gd name="connsiteY4" fmla="*/ 341984 h 410291"/>
                <a:gd name="connsiteX5" fmla="*/ 0 w 410291"/>
                <a:gd name="connsiteY5" fmla="*/ 414555 h 410291"/>
                <a:gd name="connsiteX6" fmla="*/ 72570 w 410291"/>
                <a:gd name="connsiteY6" fmla="*/ 414555 h 410291"/>
                <a:gd name="connsiteX7" fmla="*/ 90649 w 410291"/>
                <a:gd name="connsiteY7" fmla="*/ 378269 h 410291"/>
                <a:gd name="connsiteX8" fmla="*/ 126934 w 410291"/>
                <a:gd name="connsiteY8" fmla="*/ 360191 h 410291"/>
                <a:gd name="connsiteX9" fmla="*/ 136037 w 410291"/>
                <a:gd name="connsiteY9" fmla="*/ 314803 h 410291"/>
                <a:gd name="connsiteX10" fmla="*/ 181426 w 410291"/>
                <a:gd name="connsiteY10" fmla="*/ 305699 h 410291"/>
                <a:gd name="connsiteX11" fmla="*/ 199504 w 410291"/>
                <a:gd name="connsiteY11" fmla="*/ 269414 h 410291"/>
                <a:gd name="connsiteX12" fmla="*/ 235789 w 410291"/>
                <a:gd name="connsiteY12" fmla="*/ 251336 h 410291"/>
                <a:gd name="connsiteX13" fmla="*/ 262458 w 410291"/>
                <a:gd name="connsiteY13" fmla="*/ 224667 h 410291"/>
                <a:gd name="connsiteX14" fmla="*/ 380802 w 410291"/>
                <a:gd name="connsiteY14" fmla="*/ 196972 h 41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0291" h="410291">
                  <a:moveTo>
                    <a:pt x="380802" y="196972"/>
                  </a:moveTo>
                  <a:cubicBezTo>
                    <a:pt x="425806" y="151968"/>
                    <a:pt x="425806" y="78885"/>
                    <a:pt x="380802" y="33753"/>
                  </a:cubicBezTo>
                  <a:cubicBezTo>
                    <a:pt x="335798" y="-11251"/>
                    <a:pt x="262715" y="-11251"/>
                    <a:pt x="217583" y="33753"/>
                  </a:cubicBezTo>
                  <a:cubicBezTo>
                    <a:pt x="185529" y="65807"/>
                    <a:pt x="176425" y="111836"/>
                    <a:pt x="189888" y="152096"/>
                  </a:cubicBezTo>
                  <a:lnTo>
                    <a:pt x="0" y="341984"/>
                  </a:lnTo>
                  <a:lnTo>
                    <a:pt x="0" y="414555"/>
                  </a:lnTo>
                  <a:lnTo>
                    <a:pt x="72570" y="414555"/>
                  </a:lnTo>
                  <a:lnTo>
                    <a:pt x="90649" y="378269"/>
                  </a:lnTo>
                  <a:lnTo>
                    <a:pt x="126934" y="360191"/>
                  </a:lnTo>
                  <a:lnTo>
                    <a:pt x="136037" y="314803"/>
                  </a:lnTo>
                  <a:lnTo>
                    <a:pt x="181426" y="305699"/>
                  </a:lnTo>
                  <a:lnTo>
                    <a:pt x="199504" y="269414"/>
                  </a:lnTo>
                  <a:lnTo>
                    <a:pt x="235789" y="251336"/>
                  </a:lnTo>
                  <a:lnTo>
                    <a:pt x="262458" y="224667"/>
                  </a:lnTo>
                  <a:cubicBezTo>
                    <a:pt x="302718" y="238129"/>
                    <a:pt x="348876" y="228898"/>
                    <a:pt x="380802" y="19697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04A8275-CE58-43AB-A464-3E1F302E7355}"/>
                </a:ext>
              </a:extLst>
            </p:cNvPr>
            <p:cNvSpPr/>
            <p:nvPr/>
          </p:nvSpPr>
          <p:spPr>
            <a:xfrm>
              <a:off x="3595145" y="3071191"/>
              <a:ext cx="51286" cy="51286"/>
            </a:xfrm>
            <a:custGeom>
              <a:avLst/>
              <a:gdLst>
                <a:gd name="connsiteX0" fmla="*/ 51286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6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6" y="25643"/>
                  </a:moveTo>
                  <a:cubicBezTo>
                    <a:pt x="51286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6" y="11481"/>
                    <a:pt x="51286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0409B16D-8009-4D5D-A908-228070C9F60C}"/>
              </a:ext>
            </a:extLst>
          </p:cNvPr>
          <p:cNvGrpSpPr/>
          <p:nvPr/>
        </p:nvGrpSpPr>
        <p:grpSpPr>
          <a:xfrm>
            <a:off x="4132113" y="3017212"/>
            <a:ext cx="512865" cy="397470"/>
            <a:chOff x="4132113" y="3017212"/>
            <a:chExt cx="512865" cy="397470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5B97E05-5CF9-4F8C-B919-FFFEF694F0D5}"/>
                </a:ext>
              </a:extLst>
            </p:cNvPr>
            <p:cNvSpPr/>
            <p:nvPr/>
          </p:nvSpPr>
          <p:spPr>
            <a:xfrm>
              <a:off x="4132114" y="3017212"/>
              <a:ext cx="512864" cy="102573"/>
            </a:xfrm>
            <a:custGeom>
              <a:avLst/>
              <a:gdLst>
                <a:gd name="connsiteX0" fmla="*/ 0 w 512864"/>
                <a:gd name="connsiteY0" fmla="*/ 0 h 102572"/>
                <a:gd name="connsiteX1" fmla="*/ 512864 w 512864"/>
                <a:gd name="connsiteY1" fmla="*/ 0 h 102572"/>
                <a:gd name="connsiteX2" fmla="*/ 512864 w 512864"/>
                <a:gd name="connsiteY2" fmla="*/ 102573 h 102572"/>
                <a:gd name="connsiteX3" fmla="*/ 0 w 512864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864" h="102572">
                  <a:moveTo>
                    <a:pt x="0" y="0"/>
                  </a:moveTo>
                  <a:lnTo>
                    <a:pt x="512864" y="0"/>
                  </a:lnTo>
                  <a:lnTo>
                    <a:pt x="512864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DAD63ED-F0AB-4042-A40A-2A4F84ED11A0}"/>
                </a:ext>
              </a:extLst>
            </p:cNvPr>
            <p:cNvSpPr/>
            <p:nvPr/>
          </p:nvSpPr>
          <p:spPr>
            <a:xfrm>
              <a:off x="4132113" y="3119785"/>
              <a:ext cx="512864" cy="294897"/>
            </a:xfrm>
            <a:custGeom>
              <a:avLst/>
              <a:gdLst>
                <a:gd name="connsiteX0" fmla="*/ 256432 w 512864"/>
                <a:gd name="connsiteY0" fmla="*/ 294897 h 294897"/>
                <a:gd name="connsiteX1" fmla="*/ 256432 w 512864"/>
                <a:gd name="connsiteY1" fmla="*/ 294897 h 294897"/>
                <a:gd name="connsiteX2" fmla="*/ 0 w 512864"/>
                <a:gd name="connsiteY2" fmla="*/ 38465 h 294897"/>
                <a:gd name="connsiteX3" fmla="*/ 0 w 512864"/>
                <a:gd name="connsiteY3" fmla="*/ 0 h 294897"/>
                <a:gd name="connsiteX4" fmla="*/ 512864 w 512864"/>
                <a:gd name="connsiteY4" fmla="*/ 0 h 294897"/>
                <a:gd name="connsiteX5" fmla="*/ 512864 w 512864"/>
                <a:gd name="connsiteY5" fmla="*/ 38465 h 294897"/>
                <a:gd name="connsiteX6" fmla="*/ 256432 w 512864"/>
                <a:gd name="connsiteY6" fmla="*/ 294897 h 29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864" h="294897">
                  <a:moveTo>
                    <a:pt x="256432" y="294897"/>
                  </a:moveTo>
                  <a:lnTo>
                    <a:pt x="256432" y="294897"/>
                  </a:lnTo>
                  <a:cubicBezTo>
                    <a:pt x="114754" y="294897"/>
                    <a:pt x="0" y="180144"/>
                    <a:pt x="0" y="38465"/>
                  </a:cubicBezTo>
                  <a:lnTo>
                    <a:pt x="0" y="0"/>
                  </a:lnTo>
                  <a:lnTo>
                    <a:pt x="512864" y="0"/>
                  </a:lnTo>
                  <a:lnTo>
                    <a:pt x="512864" y="38465"/>
                  </a:lnTo>
                  <a:cubicBezTo>
                    <a:pt x="512864" y="180144"/>
                    <a:pt x="397983" y="294897"/>
                    <a:pt x="256432" y="294897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0DF1D0A-1FA3-41E6-8681-77EE43D0D160}"/>
                </a:ext>
              </a:extLst>
            </p:cNvPr>
            <p:cNvSpPr/>
            <p:nvPr/>
          </p:nvSpPr>
          <p:spPr>
            <a:xfrm>
              <a:off x="4292384" y="3171071"/>
              <a:ext cx="192324" cy="192324"/>
            </a:xfrm>
            <a:custGeom>
              <a:avLst/>
              <a:gdLst>
                <a:gd name="connsiteX0" fmla="*/ 192324 w 192324"/>
                <a:gd name="connsiteY0" fmla="*/ 96162 h 192324"/>
                <a:gd name="connsiteX1" fmla="*/ 96162 w 192324"/>
                <a:gd name="connsiteY1" fmla="*/ 192324 h 192324"/>
                <a:gd name="connsiteX2" fmla="*/ 0 w 192324"/>
                <a:gd name="connsiteY2" fmla="*/ 96162 h 192324"/>
                <a:gd name="connsiteX3" fmla="*/ 96162 w 192324"/>
                <a:gd name="connsiteY3" fmla="*/ 0 h 192324"/>
                <a:gd name="connsiteX4" fmla="*/ 192324 w 192324"/>
                <a:gd name="connsiteY4" fmla="*/ 96162 h 1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24" h="192324">
                  <a:moveTo>
                    <a:pt x="192324" y="96162"/>
                  </a:moveTo>
                  <a:cubicBezTo>
                    <a:pt x="192324" y="149271"/>
                    <a:pt x="149271" y="192324"/>
                    <a:pt x="96162" y="192324"/>
                  </a:cubicBezTo>
                  <a:cubicBezTo>
                    <a:pt x="43053" y="192324"/>
                    <a:pt x="0" y="149271"/>
                    <a:pt x="0" y="96162"/>
                  </a:cubicBezTo>
                  <a:cubicBezTo>
                    <a:pt x="0" y="43053"/>
                    <a:pt x="43053" y="0"/>
                    <a:pt x="96162" y="0"/>
                  </a:cubicBezTo>
                  <a:cubicBezTo>
                    <a:pt x="149271" y="0"/>
                    <a:pt x="192324" y="43053"/>
                    <a:pt x="192324" y="961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B2214A5-A376-406D-B5E3-3E75B5E49779}"/>
                </a:ext>
              </a:extLst>
            </p:cNvPr>
            <p:cNvSpPr/>
            <p:nvPr/>
          </p:nvSpPr>
          <p:spPr>
            <a:xfrm>
              <a:off x="4337259" y="3215947"/>
              <a:ext cx="102573" cy="102573"/>
            </a:xfrm>
            <a:custGeom>
              <a:avLst/>
              <a:gdLst>
                <a:gd name="connsiteX0" fmla="*/ 102573 w 102572"/>
                <a:gd name="connsiteY0" fmla="*/ 51286 h 102572"/>
                <a:gd name="connsiteX1" fmla="*/ 51286 w 102572"/>
                <a:gd name="connsiteY1" fmla="*/ 102573 h 102572"/>
                <a:gd name="connsiteX2" fmla="*/ 0 w 102572"/>
                <a:gd name="connsiteY2" fmla="*/ 51286 h 102572"/>
                <a:gd name="connsiteX3" fmla="*/ 51286 w 102572"/>
                <a:gd name="connsiteY3" fmla="*/ 0 h 102572"/>
                <a:gd name="connsiteX4" fmla="*/ 102573 w 102572"/>
                <a:gd name="connsiteY4" fmla="*/ 51286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72" h="102572">
                  <a:moveTo>
                    <a:pt x="102573" y="51286"/>
                  </a:moveTo>
                  <a:cubicBezTo>
                    <a:pt x="102573" y="79611"/>
                    <a:pt x="79611" y="102573"/>
                    <a:pt x="51286" y="102573"/>
                  </a:cubicBezTo>
                  <a:cubicBezTo>
                    <a:pt x="22962" y="102573"/>
                    <a:pt x="0" y="79611"/>
                    <a:pt x="0" y="51286"/>
                  </a:cubicBezTo>
                  <a:cubicBezTo>
                    <a:pt x="0" y="22962"/>
                    <a:pt x="22962" y="0"/>
                    <a:pt x="51286" y="0"/>
                  </a:cubicBezTo>
                  <a:cubicBezTo>
                    <a:pt x="79611" y="0"/>
                    <a:pt x="102573" y="229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48C4095F-EBEF-4D20-985B-337DFEF4CEE0}"/>
              </a:ext>
            </a:extLst>
          </p:cNvPr>
          <p:cNvGrpSpPr/>
          <p:nvPr/>
        </p:nvGrpSpPr>
        <p:grpSpPr>
          <a:xfrm>
            <a:off x="1422395" y="3004347"/>
            <a:ext cx="564151" cy="423156"/>
            <a:chOff x="1422395" y="3004347"/>
            <a:chExt cx="564151" cy="423156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1BF85118-7D32-4B54-BA7A-1AC3B241A4F4}"/>
                </a:ext>
              </a:extLst>
            </p:cNvPr>
            <p:cNvSpPr/>
            <p:nvPr/>
          </p:nvSpPr>
          <p:spPr>
            <a:xfrm>
              <a:off x="1807043" y="3273644"/>
              <a:ext cx="179503" cy="153859"/>
            </a:xfrm>
            <a:custGeom>
              <a:avLst/>
              <a:gdLst>
                <a:gd name="connsiteX0" fmla="*/ 0 w 179502"/>
                <a:gd name="connsiteY0" fmla="*/ 0 h 153859"/>
                <a:gd name="connsiteX1" fmla="*/ 179503 w 179502"/>
                <a:gd name="connsiteY1" fmla="*/ 0 h 153859"/>
                <a:gd name="connsiteX2" fmla="*/ 179503 w 179502"/>
                <a:gd name="connsiteY2" fmla="*/ 153859 h 153859"/>
                <a:gd name="connsiteX3" fmla="*/ 0 w 179502"/>
                <a:gd name="connsiteY3" fmla="*/ 153859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02" h="153859">
                  <a:moveTo>
                    <a:pt x="0" y="0"/>
                  </a:moveTo>
                  <a:lnTo>
                    <a:pt x="179503" y="0"/>
                  </a:lnTo>
                  <a:lnTo>
                    <a:pt x="179503" y="153859"/>
                  </a:lnTo>
                  <a:lnTo>
                    <a:pt x="0" y="153859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9E1742F-AA24-4780-B5B0-6BB8C9400002}"/>
                </a:ext>
              </a:extLst>
            </p:cNvPr>
            <p:cNvSpPr/>
            <p:nvPr/>
          </p:nvSpPr>
          <p:spPr>
            <a:xfrm>
              <a:off x="1832686" y="3171071"/>
              <a:ext cx="128216" cy="102573"/>
            </a:xfrm>
            <a:custGeom>
              <a:avLst/>
              <a:gdLst>
                <a:gd name="connsiteX0" fmla="*/ 64108 w 128216"/>
                <a:gd name="connsiteY0" fmla="*/ 0 h 102572"/>
                <a:gd name="connsiteX1" fmla="*/ 64108 w 128216"/>
                <a:gd name="connsiteY1" fmla="*/ 0 h 102572"/>
                <a:gd name="connsiteX2" fmla="*/ 0 w 128216"/>
                <a:gd name="connsiteY2" fmla="*/ 64108 h 102572"/>
                <a:gd name="connsiteX3" fmla="*/ 0 w 128216"/>
                <a:gd name="connsiteY3" fmla="*/ 102573 h 102572"/>
                <a:gd name="connsiteX4" fmla="*/ 128216 w 128216"/>
                <a:gd name="connsiteY4" fmla="*/ 102573 h 102572"/>
                <a:gd name="connsiteX5" fmla="*/ 128216 w 128216"/>
                <a:gd name="connsiteY5" fmla="*/ 64108 h 102572"/>
                <a:gd name="connsiteX6" fmla="*/ 64108 w 128216"/>
                <a:gd name="connsiteY6" fmla="*/ 0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02572">
                  <a:moveTo>
                    <a:pt x="64108" y="0"/>
                  </a:moveTo>
                  <a:lnTo>
                    <a:pt x="64108" y="0"/>
                  </a:lnTo>
                  <a:cubicBezTo>
                    <a:pt x="28720" y="0"/>
                    <a:pt x="0" y="28720"/>
                    <a:pt x="0" y="64108"/>
                  </a:cubicBezTo>
                  <a:lnTo>
                    <a:pt x="0" y="102573"/>
                  </a:lnTo>
                  <a:lnTo>
                    <a:pt x="128216" y="102573"/>
                  </a:lnTo>
                  <a:lnTo>
                    <a:pt x="128216" y="64108"/>
                  </a:lnTo>
                  <a:cubicBezTo>
                    <a:pt x="128216" y="28720"/>
                    <a:pt x="99624" y="0"/>
                    <a:pt x="64108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00C3E05-BCD6-4547-BB50-2C552ACDB9C1}"/>
                </a:ext>
              </a:extLst>
            </p:cNvPr>
            <p:cNvSpPr/>
            <p:nvPr/>
          </p:nvSpPr>
          <p:spPr>
            <a:xfrm>
              <a:off x="1896794" y="3324930"/>
              <a:ext cx="12822" cy="38465"/>
            </a:xfrm>
            <a:custGeom>
              <a:avLst/>
              <a:gdLst>
                <a:gd name="connsiteX0" fmla="*/ 0 w 0"/>
                <a:gd name="connsiteY0" fmla="*/ 0 h 38464"/>
                <a:gd name="connsiteX1" fmla="*/ 0 w 0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464">
                  <a:moveTo>
                    <a:pt x="0" y="0"/>
                  </a:moveTo>
                  <a:lnTo>
                    <a:pt x="0" y="38465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5132FC2-A008-44F2-BE1E-38D123057934}"/>
                </a:ext>
              </a:extLst>
            </p:cNvPr>
            <p:cNvSpPr/>
            <p:nvPr/>
          </p:nvSpPr>
          <p:spPr>
            <a:xfrm>
              <a:off x="1601897" y="3047086"/>
              <a:ext cx="179503" cy="179503"/>
            </a:xfrm>
            <a:custGeom>
              <a:avLst/>
              <a:gdLst>
                <a:gd name="connsiteX0" fmla="*/ 179503 w 179502"/>
                <a:gd name="connsiteY0" fmla="*/ 89751 h 179502"/>
                <a:gd name="connsiteX1" fmla="*/ 89751 w 179502"/>
                <a:gd name="connsiteY1" fmla="*/ 179503 h 179502"/>
                <a:gd name="connsiteX2" fmla="*/ 0 w 179502"/>
                <a:gd name="connsiteY2" fmla="*/ 89751 h 179502"/>
                <a:gd name="connsiteX3" fmla="*/ 89751 w 179502"/>
                <a:gd name="connsiteY3" fmla="*/ 0 h 179502"/>
                <a:gd name="connsiteX4" fmla="*/ 179503 w 179502"/>
                <a:gd name="connsiteY4" fmla="*/ 89751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02" h="179502">
                  <a:moveTo>
                    <a:pt x="179503" y="89751"/>
                  </a:moveTo>
                  <a:cubicBezTo>
                    <a:pt x="179503" y="139319"/>
                    <a:pt x="139319" y="179503"/>
                    <a:pt x="89751" y="179503"/>
                  </a:cubicBezTo>
                  <a:cubicBezTo>
                    <a:pt x="40183" y="179503"/>
                    <a:pt x="0" y="139319"/>
                    <a:pt x="0" y="89751"/>
                  </a:cubicBezTo>
                  <a:cubicBezTo>
                    <a:pt x="0" y="40183"/>
                    <a:pt x="40183" y="0"/>
                    <a:pt x="89751" y="0"/>
                  </a:cubicBezTo>
                  <a:cubicBezTo>
                    <a:pt x="139319" y="0"/>
                    <a:pt x="179503" y="40183"/>
                    <a:pt x="179503" y="89751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B8F4E68-98D5-4AEC-92B0-30A1F0947003}"/>
                </a:ext>
              </a:extLst>
            </p:cNvPr>
            <p:cNvSpPr/>
            <p:nvPr/>
          </p:nvSpPr>
          <p:spPr>
            <a:xfrm>
              <a:off x="1666005" y="3111194"/>
              <a:ext cx="51286" cy="51286"/>
            </a:xfrm>
            <a:custGeom>
              <a:avLst/>
              <a:gdLst>
                <a:gd name="connsiteX0" fmla="*/ 51286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6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6" y="25643"/>
                  </a:moveTo>
                  <a:cubicBezTo>
                    <a:pt x="51286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6" y="11481"/>
                    <a:pt x="51286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D43C372-915C-42A6-91E8-3DA7B2DBA689}"/>
                </a:ext>
              </a:extLst>
            </p:cNvPr>
            <p:cNvSpPr/>
            <p:nvPr/>
          </p:nvSpPr>
          <p:spPr>
            <a:xfrm>
              <a:off x="1422395" y="3004347"/>
              <a:ext cx="525686" cy="128216"/>
            </a:xfrm>
            <a:custGeom>
              <a:avLst/>
              <a:gdLst>
                <a:gd name="connsiteX0" fmla="*/ 0 w 525685"/>
                <a:gd name="connsiteY0" fmla="*/ 132490 h 128216"/>
                <a:gd name="connsiteX1" fmla="*/ 538508 w 525685"/>
                <a:gd name="connsiteY1" fmla="*/ 132490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5685" h="128216">
                  <a:moveTo>
                    <a:pt x="0" y="132490"/>
                  </a:moveTo>
                  <a:cubicBezTo>
                    <a:pt x="0" y="132490"/>
                    <a:pt x="231815" y="-165612"/>
                    <a:pt x="538508" y="13249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15C7E9E-056C-4859-8F62-DA32E57A64D9}"/>
                </a:ext>
              </a:extLst>
            </p:cNvPr>
            <p:cNvSpPr/>
            <p:nvPr/>
          </p:nvSpPr>
          <p:spPr>
            <a:xfrm>
              <a:off x="1948081" y="3136837"/>
              <a:ext cx="12822" cy="12822"/>
            </a:xfrm>
            <a:custGeom>
              <a:avLst/>
              <a:gdLst>
                <a:gd name="connsiteX0" fmla="*/ 0 w 12821"/>
                <a:gd name="connsiteY0" fmla="*/ 12180 h 0"/>
                <a:gd name="connsiteX1" fmla="*/ 12822 w 1282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">
                  <a:moveTo>
                    <a:pt x="0" y="12180"/>
                  </a:moveTo>
                  <a:cubicBezTo>
                    <a:pt x="4231" y="8206"/>
                    <a:pt x="8591" y="4231"/>
                    <a:pt x="12822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B97B4AF-CED0-4548-B98A-AA1CBCD06E90}"/>
                </a:ext>
              </a:extLst>
            </p:cNvPr>
            <p:cNvSpPr/>
            <p:nvPr/>
          </p:nvSpPr>
          <p:spPr>
            <a:xfrm>
              <a:off x="1422395" y="3136837"/>
              <a:ext cx="346183" cy="128216"/>
            </a:xfrm>
            <a:custGeom>
              <a:avLst/>
              <a:gdLst>
                <a:gd name="connsiteX0" fmla="*/ 0 w 346183"/>
                <a:gd name="connsiteY0" fmla="*/ 0 h 128216"/>
                <a:gd name="connsiteX1" fmla="*/ 359005 w 346183"/>
                <a:gd name="connsiteY1" fmla="*/ 116420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183" h="128216">
                  <a:moveTo>
                    <a:pt x="0" y="0"/>
                  </a:moveTo>
                  <a:cubicBezTo>
                    <a:pt x="0" y="0"/>
                    <a:pt x="145782" y="187452"/>
                    <a:pt x="359005" y="11642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3DB605D9-A1D4-4983-B36A-D27647119671}"/>
              </a:ext>
            </a:extLst>
          </p:cNvPr>
          <p:cNvGrpSpPr/>
          <p:nvPr/>
        </p:nvGrpSpPr>
        <p:grpSpPr>
          <a:xfrm>
            <a:off x="1471502" y="1997894"/>
            <a:ext cx="602616" cy="512864"/>
            <a:chOff x="1471502" y="1997894"/>
            <a:chExt cx="602616" cy="512864"/>
          </a:xfrm>
        </p:grpSpPr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CD441DA-52BD-4F2E-AE64-75BAD412B00B}"/>
                </a:ext>
              </a:extLst>
            </p:cNvPr>
            <p:cNvSpPr/>
            <p:nvPr/>
          </p:nvSpPr>
          <p:spPr>
            <a:xfrm>
              <a:off x="1727934" y="2177396"/>
              <a:ext cx="128216" cy="128216"/>
            </a:xfrm>
            <a:custGeom>
              <a:avLst/>
              <a:gdLst>
                <a:gd name="connsiteX0" fmla="*/ 128216 w 128216"/>
                <a:gd name="connsiteY0" fmla="*/ 128216 h 128216"/>
                <a:gd name="connsiteX1" fmla="*/ 0 w 128216"/>
                <a:gd name="connsiteY1" fmla="*/ 128216 h 128216"/>
                <a:gd name="connsiteX2" fmla="*/ 0 w 128216"/>
                <a:gd name="connsiteY2" fmla="*/ 64108 h 128216"/>
                <a:gd name="connsiteX3" fmla="*/ 64108 w 128216"/>
                <a:gd name="connsiteY3" fmla="*/ 0 h 128216"/>
                <a:gd name="connsiteX4" fmla="*/ 64108 w 128216"/>
                <a:gd name="connsiteY4" fmla="*/ 0 h 128216"/>
                <a:gd name="connsiteX5" fmla="*/ 128216 w 128216"/>
                <a:gd name="connsiteY5" fmla="*/ 64108 h 128216"/>
                <a:gd name="connsiteX6" fmla="*/ 128216 w 128216"/>
                <a:gd name="connsiteY6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28216">
                  <a:moveTo>
                    <a:pt x="128216" y="128216"/>
                  </a:moveTo>
                  <a:lnTo>
                    <a:pt x="0" y="128216"/>
                  </a:lnTo>
                  <a:lnTo>
                    <a:pt x="0" y="64108"/>
                  </a:lnTo>
                  <a:cubicBezTo>
                    <a:pt x="0" y="28720"/>
                    <a:pt x="28720" y="0"/>
                    <a:pt x="64108" y="0"/>
                  </a:cubicBezTo>
                  <a:lnTo>
                    <a:pt x="64108" y="0"/>
                  </a:lnTo>
                  <a:cubicBezTo>
                    <a:pt x="99496" y="0"/>
                    <a:pt x="128216" y="28720"/>
                    <a:pt x="128216" y="64108"/>
                  </a:cubicBezTo>
                  <a:lnTo>
                    <a:pt x="128216" y="128216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D2D6BD1-15E5-41BD-9947-7796F97163FB}"/>
                </a:ext>
              </a:extLst>
            </p:cNvPr>
            <p:cNvSpPr/>
            <p:nvPr/>
          </p:nvSpPr>
          <p:spPr>
            <a:xfrm>
              <a:off x="1663826" y="2305612"/>
              <a:ext cx="256432" cy="205146"/>
            </a:xfrm>
            <a:custGeom>
              <a:avLst/>
              <a:gdLst>
                <a:gd name="connsiteX0" fmla="*/ 230789 w 256432"/>
                <a:gd name="connsiteY0" fmla="*/ 205146 h 205145"/>
                <a:gd name="connsiteX1" fmla="*/ 25643 w 256432"/>
                <a:gd name="connsiteY1" fmla="*/ 205146 h 205145"/>
                <a:gd name="connsiteX2" fmla="*/ 0 w 256432"/>
                <a:gd name="connsiteY2" fmla="*/ 179503 h 205145"/>
                <a:gd name="connsiteX3" fmla="*/ 0 w 256432"/>
                <a:gd name="connsiteY3" fmla="*/ 25643 h 205145"/>
                <a:gd name="connsiteX4" fmla="*/ 25643 w 256432"/>
                <a:gd name="connsiteY4" fmla="*/ 0 h 205145"/>
                <a:gd name="connsiteX5" fmla="*/ 230789 w 256432"/>
                <a:gd name="connsiteY5" fmla="*/ 0 h 205145"/>
                <a:gd name="connsiteX6" fmla="*/ 256432 w 256432"/>
                <a:gd name="connsiteY6" fmla="*/ 25643 h 205145"/>
                <a:gd name="connsiteX7" fmla="*/ 256432 w 256432"/>
                <a:gd name="connsiteY7" fmla="*/ 179503 h 205145"/>
                <a:gd name="connsiteX8" fmla="*/ 230789 w 256432"/>
                <a:gd name="connsiteY8" fmla="*/ 205146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32" h="205145">
                  <a:moveTo>
                    <a:pt x="230789" y="205146"/>
                  </a:moveTo>
                  <a:lnTo>
                    <a:pt x="25643" y="205146"/>
                  </a:lnTo>
                  <a:cubicBezTo>
                    <a:pt x="11539" y="205146"/>
                    <a:pt x="0" y="193606"/>
                    <a:pt x="0" y="179503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230789" y="0"/>
                  </a:lnTo>
                  <a:cubicBezTo>
                    <a:pt x="244893" y="0"/>
                    <a:pt x="256432" y="11539"/>
                    <a:pt x="256432" y="25643"/>
                  </a:cubicBezTo>
                  <a:lnTo>
                    <a:pt x="256432" y="179503"/>
                  </a:lnTo>
                  <a:cubicBezTo>
                    <a:pt x="256432" y="193606"/>
                    <a:pt x="245021" y="205146"/>
                    <a:pt x="230789" y="20514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7A04237-2C42-449C-965A-C5D6C9587819}"/>
                </a:ext>
              </a:extLst>
            </p:cNvPr>
            <p:cNvSpPr/>
            <p:nvPr/>
          </p:nvSpPr>
          <p:spPr>
            <a:xfrm>
              <a:off x="1766399" y="2356899"/>
              <a:ext cx="51286" cy="51286"/>
            </a:xfrm>
            <a:custGeom>
              <a:avLst/>
              <a:gdLst>
                <a:gd name="connsiteX0" fmla="*/ 51286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6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6" y="25643"/>
                  </a:moveTo>
                  <a:cubicBezTo>
                    <a:pt x="51286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6" y="11481"/>
                    <a:pt x="51286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F719905-C9B6-4CBE-98CB-8D5F555D8CCA}"/>
                </a:ext>
              </a:extLst>
            </p:cNvPr>
            <p:cNvSpPr/>
            <p:nvPr/>
          </p:nvSpPr>
          <p:spPr>
            <a:xfrm>
              <a:off x="1792042" y="2408185"/>
              <a:ext cx="12822" cy="51286"/>
            </a:xfrm>
            <a:custGeom>
              <a:avLst/>
              <a:gdLst>
                <a:gd name="connsiteX0" fmla="*/ 0 w 0"/>
                <a:gd name="connsiteY0" fmla="*/ 0 h 51286"/>
                <a:gd name="connsiteX1" fmla="*/ 0 w 0"/>
                <a:gd name="connsiteY1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0"/>
                  </a:moveTo>
                  <a:lnTo>
                    <a:pt x="0" y="51286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C85D39D-DF26-4D3F-AF71-42F66F8E9A83}"/>
                </a:ext>
              </a:extLst>
            </p:cNvPr>
            <p:cNvSpPr/>
            <p:nvPr/>
          </p:nvSpPr>
          <p:spPr>
            <a:xfrm>
              <a:off x="1471502" y="1997894"/>
              <a:ext cx="602616" cy="384648"/>
            </a:xfrm>
            <a:custGeom>
              <a:avLst/>
              <a:gdLst>
                <a:gd name="connsiteX0" fmla="*/ 487221 w 602615"/>
                <a:gd name="connsiteY0" fmla="*/ 384648 h 384648"/>
                <a:gd name="connsiteX1" fmla="*/ 525686 w 602615"/>
                <a:gd name="connsiteY1" fmla="*/ 384648 h 384648"/>
                <a:gd name="connsiteX2" fmla="*/ 602616 w 602615"/>
                <a:gd name="connsiteY2" fmla="*/ 307719 h 384648"/>
                <a:gd name="connsiteX3" fmla="*/ 525686 w 602615"/>
                <a:gd name="connsiteY3" fmla="*/ 230789 h 384648"/>
                <a:gd name="connsiteX4" fmla="*/ 518891 w 602615"/>
                <a:gd name="connsiteY4" fmla="*/ 231174 h 384648"/>
                <a:gd name="connsiteX5" fmla="*/ 538508 w 602615"/>
                <a:gd name="connsiteY5" fmla="*/ 166681 h 384648"/>
                <a:gd name="connsiteX6" fmla="*/ 423113 w 602615"/>
                <a:gd name="connsiteY6" fmla="*/ 51286 h 384648"/>
                <a:gd name="connsiteX7" fmla="*/ 354774 w 602615"/>
                <a:gd name="connsiteY7" fmla="*/ 73852 h 384648"/>
                <a:gd name="connsiteX8" fmla="*/ 230789 w 602615"/>
                <a:gd name="connsiteY8" fmla="*/ 0 h 384648"/>
                <a:gd name="connsiteX9" fmla="*/ 89751 w 602615"/>
                <a:gd name="connsiteY9" fmla="*/ 141038 h 384648"/>
                <a:gd name="connsiteX10" fmla="*/ 90649 w 602615"/>
                <a:gd name="connsiteY10" fmla="*/ 156552 h 384648"/>
                <a:gd name="connsiteX11" fmla="*/ 0 w 602615"/>
                <a:gd name="connsiteY11" fmla="*/ 269254 h 384648"/>
                <a:gd name="connsiteX12" fmla="*/ 115394 w 602615"/>
                <a:gd name="connsiteY12" fmla="*/ 384648 h 384648"/>
                <a:gd name="connsiteX13" fmla="*/ 153859 w 602615"/>
                <a:gd name="connsiteY13" fmla="*/ 384648 h 38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615" h="384648">
                  <a:moveTo>
                    <a:pt x="487221" y="384648"/>
                  </a:moveTo>
                  <a:cubicBezTo>
                    <a:pt x="505428" y="384648"/>
                    <a:pt x="518891" y="384648"/>
                    <a:pt x="525686" y="384648"/>
                  </a:cubicBezTo>
                  <a:cubicBezTo>
                    <a:pt x="568126" y="384648"/>
                    <a:pt x="602616" y="350158"/>
                    <a:pt x="602616" y="307719"/>
                  </a:cubicBezTo>
                  <a:cubicBezTo>
                    <a:pt x="602616" y="265279"/>
                    <a:pt x="568126" y="230789"/>
                    <a:pt x="525686" y="230789"/>
                  </a:cubicBezTo>
                  <a:cubicBezTo>
                    <a:pt x="523378" y="230789"/>
                    <a:pt x="521070" y="230917"/>
                    <a:pt x="518891" y="231174"/>
                  </a:cubicBezTo>
                  <a:cubicBezTo>
                    <a:pt x="531328" y="212710"/>
                    <a:pt x="538508" y="190529"/>
                    <a:pt x="538508" y="166681"/>
                  </a:cubicBezTo>
                  <a:cubicBezTo>
                    <a:pt x="538508" y="102958"/>
                    <a:pt x="486837" y="51286"/>
                    <a:pt x="423113" y="51286"/>
                  </a:cubicBezTo>
                  <a:cubicBezTo>
                    <a:pt x="397470" y="51286"/>
                    <a:pt x="374006" y="59749"/>
                    <a:pt x="354774" y="73852"/>
                  </a:cubicBezTo>
                  <a:cubicBezTo>
                    <a:pt x="330926" y="29874"/>
                    <a:pt x="284383" y="0"/>
                    <a:pt x="230789" y="0"/>
                  </a:cubicBezTo>
                  <a:cubicBezTo>
                    <a:pt x="152834" y="0"/>
                    <a:pt x="89751" y="63082"/>
                    <a:pt x="89751" y="141038"/>
                  </a:cubicBezTo>
                  <a:cubicBezTo>
                    <a:pt x="89751" y="146295"/>
                    <a:pt x="90136" y="151423"/>
                    <a:pt x="90649" y="156552"/>
                  </a:cubicBezTo>
                  <a:cubicBezTo>
                    <a:pt x="38849" y="167835"/>
                    <a:pt x="0" y="213993"/>
                    <a:pt x="0" y="269254"/>
                  </a:cubicBezTo>
                  <a:cubicBezTo>
                    <a:pt x="0" y="332977"/>
                    <a:pt x="51671" y="384648"/>
                    <a:pt x="115394" y="384648"/>
                  </a:cubicBezTo>
                  <a:cubicBezTo>
                    <a:pt x="123729" y="384648"/>
                    <a:pt x="137063" y="384648"/>
                    <a:pt x="153859" y="384648"/>
                  </a:cubicBez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F5958939-0725-431B-9B75-8760003030E9}"/>
              </a:ext>
            </a:extLst>
          </p:cNvPr>
          <p:cNvGrpSpPr/>
          <p:nvPr/>
        </p:nvGrpSpPr>
        <p:grpSpPr>
          <a:xfrm>
            <a:off x="646806" y="2010715"/>
            <a:ext cx="435935" cy="487221"/>
            <a:chOff x="646806" y="2010715"/>
            <a:chExt cx="435935" cy="487221"/>
          </a:xfrm>
        </p:grpSpPr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FE73CC-F716-4FB7-936C-DA4797685205}"/>
                </a:ext>
              </a:extLst>
            </p:cNvPr>
            <p:cNvSpPr/>
            <p:nvPr/>
          </p:nvSpPr>
          <p:spPr>
            <a:xfrm>
              <a:off x="646806" y="2010715"/>
              <a:ext cx="435935" cy="487221"/>
            </a:xfrm>
            <a:custGeom>
              <a:avLst/>
              <a:gdLst>
                <a:gd name="connsiteX0" fmla="*/ 430816 w 435934"/>
                <a:gd name="connsiteY0" fmla="*/ 269254 h 487221"/>
                <a:gd name="connsiteX1" fmla="*/ 425175 w 435934"/>
                <a:gd name="connsiteY1" fmla="*/ 89751 h 487221"/>
                <a:gd name="connsiteX2" fmla="*/ 220029 w 435934"/>
                <a:gd name="connsiteY2" fmla="*/ 0 h 487221"/>
                <a:gd name="connsiteX3" fmla="*/ 14883 w 435934"/>
                <a:gd name="connsiteY3" fmla="*/ 89751 h 487221"/>
                <a:gd name="connsiteX4" fmla="*/ 220029 w 435934"/>
                <a:gd name="connsiteY4" fmla="*/ 487221 h 487221"/>
                <a:gd name="connsiteX5" fmla="*/ 258494 w 435934"/>
                <a:gd name="connsiteY5" fmla="*/ 470168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934" h="487221">
                  <a:moveTo>
                    <a:pt x="430816" y="269254"/>
                  </a:moveTo>
                  <a:cubicBezTo>
                    <a:pt x="454664" y="173733"/>
                    <a:pt x="425175" y="89751"/>
                    <a:pt x="425175" y="89751"/>
                  </a:cubicBezTo>
                  <a:cubicBezTo>
                    <a:pt x="269264" y="65134"/>
                    <a:pt x="220029" y="0"/>
                    <a:pt x="220029" y="0"/>
                  </a:cubicBezTo>
                  <a:cubicBezTo>
                    <a:pt x="220029" y="0"/>
                    <a:pt x="166691" y="63595"/>
                    <a:pt x="14883" y="89751"/>
                  </a:cubicBezTo>
                  <a:cubicBezTo>
                    <a:pt x="14883" y="89751"/>
                    <a:pt x="-82305" y="367596"/>
                    <a:pt x="220029" y="487221"/>
                  </a:cubicBezTo>
                  <a:cubicBezTo>
                    <a:pt x="233620" y="481836"/>
                    <a:pt x="246441" y="476066"/>
                    <a:pt x="258494" y="470168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0A60B57-5DD1-4440-8B85-1B5ECA1F2AEE}"/>
                </a:ext>
              </a:extLst>
            </p:cNvPr>
            <p:cNvSpPr/>
            <p:nvPr/>
          </p:nvSpPr>
          <p:spPr>
            <a:xfrm>
              <a:off x="866834" y="2010715"/>
              <a:ext cx="12822" cy="487221"/>
            </a:xfrm>
            <a:custGeom>
              <a:avLst/>
              <a:gdLst>
                <a:gd name="connsiteX0" fmla="*/ 0 w 0"/>
                <a:gd name="connsiteY0" fmla="*/ 0 h 487221"/>
                <a:gd name="connsiteX1" fmla="*/ 0 w 0"/>
                <a:gd name="connsiteY1" fmla="*/ 487221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87221">
                  <a:moveTo>
                    <a:pt x="0" y="0"/>
                  </a:moveTo>
                  <a:lnTo>
                    <a:pt x="0" y="487221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99FC7E6-CDF8-4BCC-94DF-2FD3E058212B}"/>
                </a:ext>
              </a:extLst>
            </p:cNvPr>
            <p:cNvSpPr/>
            <p:nvPr/>
          </p:nvSpPr>
          <p:spPr>
            <a:xfrm>
              <a:off x="956586" y="2382542"/>
              <a:ext cx="115394" cy="102573"/>
            </a:xfrm>
            <a:custGeom>
              <a:avLst/>
              <a:gdLst>
                <a:gd name="connsiteX0" fmla="*/ 0 w 115394"/>
                <a:gd name="connsiteY0" fmla="*/ 0 h 102572"/>
                <a:gd name="connsiteX1" fmla="*/ 128216 w 115394"/>
                <a:gd name="connsiteY1" fmla="*/ 0 h 102572"/>
                <a:gd name="connsiteX2" fmla="*/ 128216 w 115394"/>
                <a:gd name="connsiteY2" fmla="*/ 102573 h 102572"/>
                <a:gd name="connsiteX3" fmla="*/ 0 w 115394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394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18DD6C2-A554-4CAD-8CE7-CF0A7CE3FDF5}"/>
                </a:ext>
              </a:extLst>
            </p:cNvPr>
            <p:cNvSpPr/>
            <p:nvPr/>
          </p:nvSpPr>
          <p:spPr>
            <a:xfrm>
              <a:off x="969407" y="2305612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9A0257F-52C3-4B04-91F6-7240473FB83A}"/>
                </a:ext>
              </a:extLst>
            </p:cNvPr>
            <p:cNvSpPr/>
            <p:nvPr/>
          </p:nvSpPr>
          <p:spPr>
            <a:xfrm>
              <a:off x="1020694" y="2421007"/>
              <a:ext cx="12822" cy="25643"/>
            </a:xfrm>
            <a:custGeom>
              <a:avLst/>
              <a:gdLst>
                <a:gd name="connsiteX0" fmla="*/ 0 w 0"/>
                <a:gd name="connsiteY0" fmla="*/ 0 h 25643"/>
                <a:gd name="connsiteX1" fmla="*/ 0 w 0"/>
                <a:gd name="connsiteY1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643">
                  <a:moveTo>
                    <a:pt x="0" y="0"/>
                  </a:moveTo>
                  <a:lnTo>
                    <a:pt x="0" y="25643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274FC719-D321-4284-A2BD-088AF789E3A5}"/>
              </a:ext>
            </a:extLst>
          </p:cNvPr>
          <p:cNvGrpSpPr/>
          <p:nvPr/>
        </p:nvGrpSpPr>
        <p:grpSpPr>
          <a:xfrm>
            <a:off x="2458766" y="2074823"/>
            <a:ext cx="564151" cy="359005"/>
            <a:chOff x="2458766" y="2074823"/>
            <a:chExt cx="564151" cy="359005"/>
          </a:xfrm>
        </p:grpSpPr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E98B099-99B3-4B7A-9427-48C5C04E69CB}"/>
                </a:ext>
              </a:extLst>
            </p:cNvPr>
            <p:cNvSpPr/>
            <p:nvPr/>
          </p:nvSpPr>
          <p:spPr>
            <a:xfrm>
              <a:off x="2651054" y="2126110"/>
              <a:ext cx="179503" cy="205146"/>
            </a:xfrm>
            <a:custGeom>
              <a:avLst/>
              <a:gdLst>
                <a:gd name="connsiteX0" fmla="*/ 173512 w 179502"/>
                <a:gd name="connsiteY0" fmla="*/ 37824 h 205145"/>
                <a:gd name="connsiteX1" fmla="*/ 89787 w 179502"/>
                <a:gd name="connsiteY1" fmla="*/ 0 h 205145"/>
                <a:gd name="connsiteX2" fmla="*/ 6061 w 179502"/>
                <a:gd name="connsiteY2" fmla="*/ 37824 h 205145"/>
                <a:gd name="connsiteX3" fmla="*/ 89787 w 179502"/>
                <a:gd name="connsiteY3" fmla="*/ 205146 h 205145"/>
                <a:gd name="connsiteX4" fmla="*/ 173512 w 179502"/>
                <a:gd name="connsiteY4" fmla="*/ 37824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02" h="205145">
                  <a:moveTo>
                    <a:pt x="173512" y="37824"/>
                  </a:moveTo>
                  <a:cubicBezTo>
                    <a:pt x="109916" y="27438"/>
                    <a:pt x="89787" y="0"/>
                    <a:pt x="89787" y="0"/>
                  </a:cubicBezTo>
                  <a:cubicBezTo>
                    <a:pt x="89787" y="0"/>
                    <a:pt x="67990" y="26797"/>
                    <a:pt x="6061" y="37824"/>
                  </a:cubicBezTo>
                  <a:cubicBezTo>
                    <a:pt x="6061" y="37824"/>
                    <a:pt x="-33557" y="154757"/>
                    <a:pt x="89787" y="205146"/>
                  </a:cubicBezTo>
                  <a:cubicBezTo>
                    <a:pt x="213130" y="154757"/>
                    <a:pt x="173512" y="37824"/>
                    <a:pt x="173512" y="37824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748F6A6-19AE-4C61-BE55-C7A6EB615D52}"/>
                </a:ext>
              </a:extLst>
            </p:cNvPr>
            <p:cNvSpPr/>
            <p:nvPr/>
          </p:nvSpPr>
          <p:spPr>
            <a:xfrm>
              <a:off x="2698145" y="2228683"/>
              <a:ext cx="25643" cy="25643"/>
            </a:xfrm>
            <a:custGeom>
              <a:avLst/>
              <a:gdLst>
                <a:gd name="connsiteX0" fmla="*/ 0 w 25643"/>
                <a:gd name="connsiteY0" fmla="*/ 0 h 25643"/>
                <a:gd name="connsiteX1" fmla="*/ 26156 w 25643"/>
                <a:gd name="connsiteY1" fmla="*/ 27054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 h="25643">
                  <a:moveTo>
                    <a:pt x="0" y="0"/>
                  </a:moveTo>
                  <a:lnTo>
                    <a:pt x="26156" y="27054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DB3AE90-BE27-4FBE-B06C-21BBCD4DFB52}"/>
                </a:ext>
              </a:extLst>
            </p:cNvPr>
            <p:cNvSpPr/>
            <p:nvPr/>
          </p:nvSpPr>
          <p:spPr>
            <a:xfrm>
              <a:off x="2724301" y="2196244"/>
              <a:ext cx="51286" cy="51286"/>
            </a:xfrm>
            <a:custGeom>
              <a:avLst/>
              <a:gdLst>
                <a:gd name="connsiteX0" fmla="*/ 0 w 51286"/>
                <a:gd name="connsiteY0" fmla="*/ 59492 h 51286"/>
                <a:gd name="connsiteX1" fmla="*/ 57569 w 51286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0" y="59492"/>
                  </a:moveTo>
                  <a:lnTo>
                    <a:pt x="57569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FD5DB764-A9FA-4909-B2FD-032311E67846}"/>
                </a:ext>
              </a:extLst>
            </p:cNvPr>
            <p:cNvSpPr/>
            <p:nvPr/>
          </p:nvSpPr>
          <p:spPr>
            <a:xfrm>
              <a:off x="2458766" y="2382542"/>
              <a:ext cx="564151" cy="51286"/>
            </a:xfrm>
            <a:custGeom>
              <a:avLst/>
              <a:gdLst>
                <a:gd name="connsiteX0" fmla="*/ 512864 w 564150"/>
                <a:gd name="connsiteY0" fmla="*/ 51286 h 51286"/>
                <a:gd name="connsiteX1" fmla="*/ 51286 w 564150"/>
                <a:gd name="connsiteY1" fmla="*/ 51286 h 51286"/>
                <a:gd name="connsiteX2" fmla="*/ 0 w 564150"/>
                <a:gd name="connsiteY2" fmla="*/ 0 h 51286"/>
                <a:gd name="connsiteX3" fmla="*/ 0 w 564150"/>
                <a:gd name="connsiteY3" fmla="*/ 0 h 51286"/>
                <a:gd name="connsiteX4" fmla="*/ 564151 w 564150"/>
                <a:gd name="connsiteY4" fmla="*/ 0 h 51286"/>
                <a:gd name="connsiteX5" fmla="*/ 564151 w 564150"/>
                <a:gd name="connsiteY5" fmla="*/ 0 h 51286"/>
                <a:gd name="connsiteX6" fmla="*/ 512864 w 564150"/>
                <a:gd name="connsiteY6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4150" h="51286">
                  <a:moveTo>
                    <a:pt x="512864" y="51286"/>
                  </a:moveTo>
                  <a:lnTo>
                    <a:pt x="51286" y="51286"/>
                  </a:lnTo>
                  <a:cubicBezTo>
                    <a:pt x="22951" y="51286"/>
                    <a:pt x="0" y="28336"/>
                    <a:pt x="0" y="0"/>
                  </a:cubicBezTo>
                  <a:lnTo>
                    <a:pt x="0" y="0"/>
                  </a:lnTo>
                  <a:lnTo>
                    <a:pt x="564151" y="0"/>
                  </a:lnTo>
                  <a:lnTo>
                    <a:pt x="564151" y="0"/>
                  </a:lnTo>
                  <a:cubicBezTo>
                    <a:pt x="564151" y="28336"/>
                    <a:pt x="541200" y="51286"/>
                    <a:pt x="512864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3F3728B-D735-48A6-B228-4F1296891E8B}"/>
                </a:ext>
              </a:extLst>
            </p:cNvPr>
            <p:cNvSpPr/>
            <p:nvPr/>
          </p:nvSpPr>
          <p:spPr>
            <a:xfrm>
              <a:off x="2522874" y="2074823"/>
              <a:ext cx="435935" cy="307719"/>
            </a:xfrm>
            <a:custGeom>
              <a:avLst/>
              <a:gdLst>
                <a:gd name="connsiteX0" fmla="*/ 410292 w 435934"/>
                <a:gd name="connsiteY0" fmla="*/ 0 h 307718"/>
                <a:gd name="connsiteX1" fmla="*/ 25643 w 435934"/>
                <a:gd name="connsiteY1" fmla="*/ 0 h 307718"/>
                <a:gd name="connsiteX2" fmla="*/ 0 w 435934"/>
                <a:gd name="connsiteY2" fmla="*/ 25643 h 307718"/>
                <a:gd name="connsiteX3" fmla="*/ 0 w 435934"/>
                <a:gd name="connsiteY3" fmla="*/ 307719 h 307718"/>
                <a:gd name="connsiteX4" fmla="*/ 435935 w 435934"/>
                <a:gd name="connsiteY4" fmla="*/ 307719 h 307718"/>
                <a:gd name="connsiteX5" fmla="*/ 435935 w 435934"/>
                <a:gd name="connsiteY5" fmla="*/ 25643 h 307718"/>
                <a:gd name="connsiteX6" fmla="*/ 410292 w 435934"/>
                <a:gd name="connsiteY6" fmla="*/ 0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934" h="307718">
                  <a:moveTo>
                    <a:pt x="410292" y="0"/>
                  </a:moveTo>
                  <a:lnTo>
                    <a:pt x="25643" y="0"/>
                  </a:lnTo>
                  <a:cubicBezTo>
                    <a:pt x="11539" y="0"/>
                    <a:pt x="0" y="11539"/>
                    <a:pt x="0" y="25643"/>
                  </a:cubicBezTo>
                  <a:lnTo>
                    <a:pt x="0" y="307719"/>
                  </a:lnTo>
                  <a:lnTo>
                    <a:pt x="435935" y="307719"/>
                  </a:lnTo>
                  <a:lnTo>
                    <a:pt x="435935" y="25643"/>
                  </a:lnTo>
                  <a:cubicBezTo>
                    <a:pt x="435935" y="11539"/>
                    <a:pt x="424523" y="0"/>
                    <a:pt x="410292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4D4E6C6F-BECB-40AA-A073-4AC0E79E4E27}"/>
              </a:ext>
            </a:extLst>
          </p:cNvPr>
          <p:cNvGrpSpPr/>
          <p:nvPr/>
        </p:nvGrpSpPr>
        <p:grpSpPr>
          <a:xfrm>
            <a:off x="3407564" y="2036359"/>
            <a:ext cx="512865" cy="435935"/>
            <a:chOff x="3407564" y="2036359"/>
            <a:chExt cx="512865" cy="435935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13DC2B7-A3E9-4630-AFCE-733D4BF5D122}"/>
                </a:ext>
              </a:extLst>
            </p:cNvPr>
            <p:cNvSpPr/>
            <p:nvPr/>
          </p:nvSpPr>
          <p:spPr>
            <a:xfrm>
              <a:off x="3663997" y="2292791"/>
              <a:ext cx="12822" cy="166681"/>
            </a:xfrm>
            <a:custGeom>
              <a:avLst/>
              <a:gdLst>
                <a:gd name="connsiteX0" fmla="*/ 0 w 0"/>
                <a:gd name="connsiteY0" fmla="*/ 173092 h 166680"/>
                <a:gd name="connsiteX1" fmla="*/ 0 w 0"/>
                <a:gd name="connsiteY1" fmla="*/ 0 h 16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66680">
                  <a:moveTo>
                    <a:pt x="0" y="173092"/>
                  </a:moveTo>
                  <a:lnTo>
                    <a:pt x="0" y="0"/>
                  </a:lnTo>
                </a:path>
              </a:pathLst>
            </a:custGeom>
            <a:ln w="26175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99AB312-5544-4BA6-BEB0-5DE957538E21}"/>
                </a:ext>
              </a:extLst>
            </p:cNvPr>
            <p:cNvSpPr/>
            <p:nvPr/>
          </p:nvSpPr>
          <p:spPr>
            <a:xfrm>
              <a:off x="3574246" y="2036359"/>
              <a:ext cx="64108" cy="64108"/>
            </a:xfrm>
            <a:custGeom>
              <a:avLst/>
              <a:gdLst>
                <a:gd name="connsiteX0" fmla="*/ 0 w 64108"/>
                <a:gd name="connsiteY0" fmla="*/ 0 h 64108"/>
                <a:gd name="connsiteX1" fmla="*/ 64108 w 64108"/>
                <a:gd name="connsiteY1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0"/>
                  </a:moveTo>
                  <a:cubicBezTo>
                    <a:pt x="35388" y="0"/>
                    <a:pt x="64108" y="28720"/>
                    <a:pt x="64108" y="64108"/>
                  </a:cubicBezTo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E47FAE7-5E4F-4D14-9AA8-66ACF906D9B3}"/>
                </a:ext>
              </a:extLst>
            </p:cNvPr>
            <p:cNvSpPr/>
            <p:nvPr/>
          </p:nvSpPr>
          <p:spPr>
            <a:xfrm>
              <a:off x="3689640" y="2036359"/>
              <a:ext cx="64108" cy="64108"/>
            </a:xfrm>
            <a:custGeom>
              <a:avLst/>
              <a:gdLst>
                <a:gd name="connsiteX0" fmla="*/ 0 w 64108"/>
                <a:gd name="connsiteY0" fmla="*/ 64108 h 64108"/>
                <a:gd name="connsiteX1" fmla="*/ 64108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64108"/>
                  </a:moveTo>
                  <a:cubicBezTo>
                    <a:pt x="0" y="28720"/>
                    <a:pt x="28720" y="0"/>
                    <a:pt x="64108" y="0"/>
                  </a:cubicBezTo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EEC1397-6F1C-45E3-8EE5-5B19B25D976F}"/>
                </a:ext>
              </a:extLst>
            </p:cNvPr>
            <p:cNvSpPr/>
            <p:nvPr/>
          </p:nvSpPr>
          <p:spPr>
            <a:xfrm>
              <a:off x="3561424" y="2164575"/>
              <a:ext cx="205146" cy="307719"/>
            </a:xfrm>
            <a:custGeom>
              <a:avLst/>
              <a:gdLst>
                <a:gd name="connsiteX0" fmla="*/ 102573 w 205145"/>
                <a:gd name="connsiteY0" fmla="*/ 307719 h 307718"/>
                <a:gd name="connsiteX1" fmla="*/ 102573 w 205145"/>
                <a:gd name="connsiteY1" fmla="*/ 307719 h 307718"/>
                <a:gd name="connsiteX2" fmla="*/ 0 w 205145"/>
                <a:gd name="connsiteY2" fmla="*/ 205146 h 307718"/>
                <a:gd name="connsiteX3" fmla="*/ 0 w 205145"/>
                <a:gd name="connsiteY3" fmla="*/ 0 h 307718"/>
                <a:gd name="connsiteX4" fmla="*/ 205146 w 205145"/>
                <a:gd name="connsiteY4" fmla="*/ 0 h 307718"/>
                <a:gd name="connsiteX5" fmla="*/ 205146 w 205145"/>
                <a:gd name="connsiteY5" fmla="*/ 205146 h 307718"/>
                <a:gd name="connsiteX6" fmla="*/ 102573 w 205145"/>
                <a:gd name="connsiteY6" fmla="*/ 307719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307718">
                  <a:moveTo>
                    <a:pt x="102573" y="307719"/>
                  </a:moveTo>
                  <a:lnTo>
                    <a:pt x="102573" y="307719"/>
                  </a:lnTo>
                  <a:cubicBezTo>
                    <a:pt x="45901" y="307719"/>
                    <a:pt x="0" y="261817"/>
                    <a:pt x="0" y="205146"/>
                  </a:cubicBezTo>
                  <a:lnTo>
                    <a:pt x="0" y="0"/>
                  </a:lnTo>
                  <a:lnTo>
                    <a:pt x="205146" y="0"/>
                  </a:lnTo>
                  <a:lnTo>
                    <a:pt x="205146" y="205146"/>
                  </a:lnTo>
                  <a:cubicBezTo>
                    <a:pt x="205146" y="261817"/>
                    <a:pt x="159244" y="307719"/>
                    <a:pt x="102573" y="307719"/>
                  </a:cubicBezTo>
                  <a:close/>
                </a:path>
              </a:pathLst>
            </a:custGeom>
            <a:noFill/>
            <a:ln w="26175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87A5BBB-D423-4867-89A2-401883B974E2}"/>
                </a:ext>
              </a:extLst>
            </p:cNvPr>
            <p:cNvSpPr/>
            <p:nvPr/>
          </p:nvSpPr>
          <p:spPr>
            <a:xfrm>
              <a:off x="3766570" y="2203040"/>
              <a:ext cx="64108" cy="12822"/>
            </a:xfrm>
            <a:custGeom>
              <a:avLst/>
              <a:gdLst>
                <a:gd name="connsiteX0" fmla="*/ 0 w 64108"/>
                <a:gd name="connsiteY0" fmla="*/ 0 h 0"/>
                <a:gd name="connsiteX1" fmla="*/ 64108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0" y="0"/>
                  </a:moveTo>
                  <a:lnTo>
                    <a:pt x="6410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CC91EFD9-CCCA-447D-AEC9-F72E5DDE9EB3}"/>
                </a:ext>
              </a:extLst>
            </p:cNvPr>
            <p:cNvSpPr/>
            <p:nvPr/>
          </p:nvSpPr>
          <p:spPr>
            <a:xfrm>
              <a:off x="3830678" y="2151753"/>
              <a:ext cx="12822" cy="51286"/>
            </a:xfrm>
            <a:custGeom>
              <a:avLst/>
              <a:gdLst>
                <a:gd name="connsiteX0" fmla="*/ 0 w 0"/>
                <a:gd name="connsiteY0" fmla="*/ 51286 h 51286"/>
                <a:gd name="connsiteX1" fmla="*/ 0 w 0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51286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8A1776A-A85F-4914-8577-80144FC9B72D}"/>
                </a:ext>
              </a:extLst>
            </p:cNvPr>
            <p:cNvSpPr/>
            <p:nvPr/>
          </p:nvSpPr>
          <p:spPr>
            <a:xfrm>
              <a:off x="3830678" y="2087645"/>
              <a:ext cx="64108" cy="64108"/>
            </a:xfrm>
            <a:custGeom>
              <a:avLst/>
              <a:gdLst>
                <a:gd name="connsiteX0" fmla="*/ 0 w 64108"/>
                <a:gd name="connsiteY0" fmla="*/ 64108 h 64108"/>
                <a:gd name="connsiteX1" fmla="*/ 64108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64108"/>
                  </a:moveTo>
                  <a:lnTo>
                    <a:pt x="6410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37EB1CA-AF2A-4EA2-A65A-EF9D7B2AE5AB}"/>
                </a:ext>
              </a:extLst>
            </p:cNvPr>
            <p:cNvSpPr/>
            <p:nvPr/>
          </p:nvSpPr>
          <p:spPr>
            <a:xfrm>
              <a:off x="3766570" y="2267148"/>
              <a:ext cx="51286" cy="12822"/>
            </a:xfrm>
            <a:custGeom>
              <a:avLst/>
              <a:gdLst>
                <a:gd name="connsiteX0" fmla="*/ 0 w 51286"/>
                <a:gd name="connsiteY0" fmla="*/ 0 h 0"/>
                <a:gd name="connsiteX1" fmla="*/ 51287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0" y="0"/>
                  </a:moveTo>
                  <a:lnTo>
                    <a:pt x="51287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873C784-6C73-4A3A-8288-9603FAF1724A}"/>
                </a:ext>
              </a:extLst>
            </p:cNvPr>
            <p:cNvSpPr/>
            <p:nvPr/>
          </p:nvSpPr>
          <p:spPr>
            <a:xfrm>
              <a:off x="3817856" y="2267148"/>
              <a:ext cx="38465" cy="38465"/>
            </a:xfrm>
            <a:custGeom>
              <a:avLst/>
              <a:gdLst>
                <a:gd name="connsiteX0" fmla="*/ 0 w 38464"/>
                <a:gd name="connsiteY0" fmla="*/ 0 h 38464"/>
                <a:gd name="connsiteX1" fmla="*/ 38465 w 38464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0" y="0"/>
                  </a:moveTo>
                  <a:lnTo>
                    <a:pt x="38465" y="38465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D0F5021-E2B4-4B23-BBD1-DBF8D5887D29}"/>
                </a:ext>
              </a:extLst>
            </p:cNvPr>
            <p:cNvSpPr/>
            <p:nvPr/>
          </p:nvSpPr>
          <p:spPr>
            <a:xfrm>
              <a:off x="3856321" y="2305612"/>
              <a:ext cx="64108" cy="12822"/>
            </a:xfrm>
            <a:custGeom>
              <a:avLst/>
              <a:gdLst>
                <a:gd name="connsiteX0" fmla="*/ 0 w 64108"/>
                <a:gd name="connsiteY0" fmla="*/ 0 h 0"/>
                <a:gd name="connsiteX1" fmla="*/ 64108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0" y="0"/>
                  </a:moveTo>
                  <a:lnTo>
                    <a:pt x="6410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71DCAFD-E944-48A5-A366-30AEE5507653}"/>
                </a:ext>
              </a:extLst>
            </p:cNvPr>
            <p:cNvSpPr/>
            <p:nvPr/>
          </p:nvSpPr>
          <p:spPr>
            <a:xfrm>
              <a:off x="3766570" y="2356899"/>
              <a:ext cx="51286" cy="12822"/>
            </a:xfrm>
            <a:custGeom>
              <a:avLst/>
              <a:gdLst>
                <a:gd name="connsiteX0" fmla="*/ 0 w 51286"/>
                <a:gd name="connsiteY0" fmla="*/ 0 h 0"/>
                <a:gd name="connsiteX1" fmla="*/ 51287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0" y="0"/>
                  </a:moveTo>
                  <a:lnTo>
                    <a:pt x="51287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9534856-2B21-4383-A9B1-9BA91B12265A}"/>
                </a:ext>
              </a:extLst>
            </p:cNvPr>
            <p:cNvSpPr/>
            <p:nvPr/>
          </p:nvSpPr>
          <p:spPr>
            <a:xfrm>
              <a:off x="3817856" y="2356899"/>
              <a:ext cx="38465" cy="38465"/>
            </a:xfrm>
            <a:custGeom>
              <a:avLst/>
              <a:gdLst>
                <a:gd name="connsiteX0" fmla="*/ 0 w 38464"/>
                <a:gd name="connsiteY0" fmla="*/ 0 h 38464"/>
                <a:gd name="connsiteX1" fmla="*/ 44876 w 38464"/>
                <a:gd name="connsiteY1" fmla="*/ 44876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0" y="0"/>
                  </a:moveTo>
                  <a:lnTo>
                    <a:pt x="44876" y="44876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BFEFE8C-D304-4419-B8B8-DF2A6265C1DC}"/>
                </a:ext>
              </a:extLst>
            </p:cNvPr>
            <p:cNvSpPr/>
            <p:nvPr/>
          </p:nvSpPr>
          <p:spPr>
            <a:xfrm>
              <a:off x="3862732" y="2401775"/>
              <a:ext cx="51286" cy="12822"/>
            </a:xfrm>
            <a:custGeom>
              <a:avLst/>
              <a:gdLst>
                <a:gd name="connsiteX0" fmla="*/ 0 w 51286"/>
                <a:gd name="connsiteY0" fmla="*/ 0 h 0"/>
                <a:gd name="connsiteX1" fmla="*/ 57697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0" y="0"/>
                  </a:moveTo>
                  <a:lnTo>
                    <a:pt x="57697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E97E7C4-7E63-4583-9A8D-586F92F70028}"/>
                </a:ext>
              </a:extLst>
            </p:cNvPr>
            <p:cNvSpPr/>
            <p:nvPr/>
          </p:nvSpPr>
          <p:spPr>
            <a:xfrm>
              <a:off x="3497316" y="2203040"/>
              <a:ext cx="64108" cy="12822"/>
            </a:xfrm>
            <a:custGeom>
              <a:avLst/>
              <a:gdLst>
                <a:gd name="connsiteX0" fmla="*/ 64108 w 64108"/>
                <a:gd name="connsiteY0" fmla="*/ 0 h 0"/>
                <a:gd name="connsiteX1" fmla="*/ 0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64108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007287F-DE9A-45A7-97DF-52835A060F53}"/>
                </a:ext>
              </a:extLst>
            </p:cNvPr>
            <p:cNvSpPr/>
            <p:nvPr/>
          </p:nvSpPr>
          <p:spPr>
            <a:xfrm>
              <a:off x="3497316" y="2151753"/>
              <a:ext cx="12822" cy="51286"/>
            </a:xfrm>
            <a:custGeom>
              <a:avLst/>
              <a:gdLst>
                <a:gd name="connsiteX0" fmla="*/ 0 w 0"/>
                <a:gd name="connsiteY0" fmla="*/ 51286 h 51286"/>
                <a:gd name="connsiteX1" fmla="*/ 0 w 0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51286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F6F607B-95A0-477F-B104-BF93C1EDFA5B}"/>
                </a:ext>
              </a:extLst>
            </p:cNvPr>
            <p:cNvSpPr/>
            <p:nvPr/>
          </p:nvSpPr>
          <p:spPr>
            <a:xfrm>
              <a:off x="3433208" y="2087645"/>
              <a:ext cx="64108" cy="64108"/>
            </a:xfrm>
            <a:custGeom>
              <a:avLst/>
              <a:gdLst>
                <a:gd name="connsiteX0" fmla="*/ 64108 w 64108"/>
                <a:gd name="connsiteY0" fmla="*/ 64108 h 64108"/>
                <a:gd name="connsiteX1" fmla="*/ 0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64108" y="64108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B452055-31AB-4061-B488-20F4D1C446EB}"/>
                </a:ext>
              </a:extLst>
            </p:cNvPr>
            <p:cNvSpPr/>
            <p:nvPr/>
          </p:nvSpPr>
          <p:spPr>
            <a:xfrm>
              <a:off x="3510137" y="2267148"/>
              <a:ext cx="51286" cy="12822"/>
            </a:xfrm>
            <a:custGeom>
              <a:avLst/>
              <a:gdLst>
                <a:gd name="connsiteX0" fmla="*/ 51287 w 51286"/>
                <a:gd name="connsiteY0" fmla="*/ 0 h 0"/>
                <a:gd name="connsiteX1" fmla="*/ 0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51287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3D9422C-4FD5-4C64-8793-3E7911B64FEB}"/>
                </a:ext>
              </a:extLst>
            </p:cNvPr>
            <p:cNvSpPr/>
            <p:nvPr/>
          </p:nvSpPr>
          <p:spPr>
            <a:xfrm>
              <a:off x="3471673" y="2267148"/>
              <a:ext cx="38465" cy="38465"/>
            </a:xfrm>
            <a:custGeom>
              <a:avLst/>
              <a:gdLst>
                <a:gd name="connsiteX0" fmla="*/ 38465 w 38464"/>
                <a:gd name="connsiteY0" fmla="*/ 0 h 38464"/>
                <a:gd name="connsiteX1" fmla="*/ 0 w 38464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38465" y="0"/>
                  </a:moveTo>
                  <a:lnTo>
                    <a:pt x="0" y="38465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9504002-C8DD-454A-82CF-8DF8B0815EB7}"/>
                </a:ext>
              </a:extLst>
            </p:cNvPr>
            <p:cNvSpPr/>
            <p:nvPr/>
          </p:nvSpPr>
          <p:spPr>
            <a:xfrm>
              <a:off x="3407564" y="2305612"/>
              <a:ext cx="64108" cy="12822"/>
            </a:xfrm>
            <a:custGeom>
              <a:avLst/>
              <a:gdLst>
                <a:gd name="connsiteX0" fmla="*/ 64108 w 64108"/>
                <a:gd name="connsiteY0" fmla="*/ 0 h 0"/>
                <a:gd name="connsiteX1" fmla="*/ 0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64108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9AA684B-A17D-44E7-900D-8C9770FC3322}"/>
                </a:ext>
              </a:extLst>
            </p:cNvPr>
            <p:cNvSpPr/>
            <p:nvPr/>
          </p:nvSpPr>
          <p:spPr>
            <a:xfrm>
              <a:off x="3510137" y="2356899"/>
              <a:ext cx="51286" cy="12822"/>
            </a:xfrm>
            <a:custGeom>
              <a:avLst/>
              <a:gdLst>
                <a:gd name="connsiteX0" fmla="*/ 51287 w 51286"/>
                <a:gd name="connsiteY0" fmla="*/ 0 h 0"/>
                <a:gd name="connsiteX1" fmla="*/ 0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51287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3AA15EF-DA5E-43DC-AEE5-A3C47D940A1E}"/>
                </a:ext>
              </a:extLst>
            </p:cNvPr>
            <p:cNvSpPr/>
            <p:nvPr/>
          </p:nvSpPr>
          <p:spPr>
            <a:xfrm>
              <a:off x="3465262" y="2356899"/>
              <a:ext cx="38465" cy="38465"/>
            </a:xfrm>
            <a:custGeom>
              <a:avLst/>
              <a:gdLst>
                <a:gd name="connsiteX0" fmla="*/ 44876 w 38464"/>
                <a:gd name="connsiteY0" fmla="*/ 0 h 38464"/>
                <a:gd name="connsiteX1" fmla="*/ 0 w 38464"/>
                <a:gd name="connsiteY1" fmla="*/ 44876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44876" y="0"/>
                  </a:moveTo>
                  <a:lnTo>
                    <a:pt x="0" y="44876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937C4AE-3DB3-40B5-BC46-BE3B35365472}"/>
                </a:ext>
              </a:extLst>
            </p:cNvPr>
            <p:cNvSpPr/>
            <p:nvPr/>
          </p:nvSpPr>
          <p:spPr>
            <a:xfrm>
              <a:off x="3407564" y="2401775"/>
              <a:ext cx="51286" cy="12822"/>
            </a:xfrm>
            <a:custGeom>
              <a:avLst/>
              <a:gdLst>
                <a:gd name="connsiteX0" fmla="*/ 57697 w 51286"/>
                <a:gd name="connsiteY0" fmla="*/ 0 h 0"/>
                <a:gd name="connsiteX1" fmla="*/ 0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57697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DF91E8-319F-4C00-B223-BDA758AF3EC9}"/>
                </a:ext>
              </a:extLst>
            </p:cNvPr>
            <p:cNvSpPr/>
            <p:nvPr/>
          </p:nvSpPr>
          <p:spPr>
            <a:xfrm>
              <a:off x="3599889" y="2087645"/>
              <a:ext cx="128216" cy="64108"/>
            </a:xfrm>
            <a:custGeom>
              <a:avLst/>
              <a:gdLst>
                <a:gd name="connsiteX0" fmla="*/ 0 w 128216"/>
                <a:gd name="connsiteY0" fmla="*/ 64108 h 64108"/>
                <a:gd name="connsiteX1" fmla="*/ 64108 w 128216"/>
                <a:gd name="connsiteY1" fmla="*/ 0 h 64108"/>
                <a:gd name="connsiteX2" fmla="*/ 128216 w 128216"/>
                <a:gd name="connsiteY2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216" h="64108">
                  <a:moveTo>
                    <a:pt x="0" y="64108"/>
                  </a:moveTo>
                  <a:cubicBezTo>
                    <a:pt x="0" y="28720"/>
                    <a:pt x="28720" y="0"/>
                    <a:pt x="64108" y="0"/>
                  </a:cubicBezTo>
                  <a:cubicBezTo>
                    <a:pt x="99496" y="0"/>
                    <a:pt x="128216" y="28720"/>
                    <a:pt x="128216" y="64108"/>
                  </a:cubicBez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2ABE3103-7652-4889-8E28-ADC1DE920B30}"/>
              </a:ext>
            </a:extLst>
          </p:cNvPr>
          <p:cNvGrpSpPr/>
          <p:nvPr/>
        </p:nvGrpSpPr>
        <p:grpSpPr>
          <a:xfrm>
            <a:off x="4256099" y="1972251"/>
            <a:ext cx="359005" cy="564150"/>
            <a:chOff x="4256099" y="1972251"/>
            <a:chExt cx="359005" cy="564150"/>
          </a:xfrm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91691B0-289E-4015-9262-6D1037B82040}"/>
                </a:ext>
              </a:extLst>
            </p:cNvPr>
            <p:cNvSpPr/>
            <p:nvPr/>
          </p:nvSpPr>
          <p:spPr>
            <a:xfrm>
              <a:off x="4384315" y="2267148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2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5AB8A5E-143D-4600-B4F1-03BC0C2E8236}"/>
                </a:ext>
              </a:extLst>
            </p:cNvPr>
            <p:cNvSpPr/>
            <p:nvPr/>
          </p:nvSpPr>
          <p:spPr>
            <a:xfrm>
              <a:off x="4256099" y="2177396"/>
              <a:ext cx="359005" cy="359005"/>
            </a:xfrm>
            <a:custGeom>
              <a:avLst/>
              <a:gdLst>
                <a:gd name="connsiteX0" fmla="*/ 359005 w 359005"/>
                <a:gd name="connsiteY0" fmla="*/ 179503 h 359005"/>
                <a:gd name="connsiteX1" fmla="*/ 179503 w 359005"/>
                <a:gd name="connsiteY1" fmla="*/ 359005 h 359005"/>
                <a:gd name="connsiteX2" fmla="*/ 0 w 359005"/>
                <a:gd name="connsiteY2" fmla="*/ 179503 h 359005"/>
                <a:gd name="connsiteX3" fmla="*/ 179503 w 359005"/>
                <a:gd name="connsiteY3" fmla="*/ 0 h 359005"/>
                <a:gd name="connsiteX4" fmla="*/ 359005 w 359005"/>
                <a:gd name="connsiteY4" fmla="*/ 179503 h 35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005" h="359005">
                  <a:moveTo>
                    <a:pt x="359005" y="179503"/>
                  </a:moveTo>
                  <a:cubicBezTo>
                    <a:pt x="359005" y="278639"/>
                    <a:pt x="278639" y="359005"/>
                    <a:pt x="179503" y="359005"/>
                  </a:cubicBezTo>
                  <a:cubicBezTo>
                    <a:pt x="80366" y="359005"/>
                    <a:pt x="0" y="278639"/>
                    <a:pt x="0" y="179503"/>
                  </a:cubicBezTo>
                  <a:cubicBezTo>
                    <a:pt x="0" y="80366"/>
                    <a:pt x="80366" y="0"/>
                    <a:pt x="179503" y="0"/>
                  </a:cubicBezTo>
                  <a:cubicBezTo>
                    <a:pt x="278639" y="0"/>
                    <a:pt x="359005" y="80366"/>
                    <a:pt x="359005" y="179503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C00A098-65F8-48F4-B0F1-6AD25E71836E}"/>
                </a:ext>
              </a:extLst>
            </p:cNvPr>
            <p:cNvSpPr/>
            <p:nvPr/>
          </p:nvSpPr>
          <p:spPr>
            <a:xfrm>
              <a:off x="4307385" y="1972251"/>
              <a:ext cx="256432" cy="256432"/>
            </a:xfrm>
            <a:custGeom>
              <a:avLst/>
              <a:gdLst>
                <a:gd name="connsiteX0" fmla="*/ 256432 w 256432"/>
                <a:gd name="connsiteY0" fmla="*/ 256432 h 256432"/>
                <a:gd name="connsiteX1" fmla="*/ 256432 w 256432"/>
                <a:gd name="connsiteY1" fmla="*/ 102573 h 256432"/>
                <a:gd name="connsiteX2" fmla="*/ 153859 w 256432"/>
                <a:gd name="connsiteY2" fmla="*/ 0 h 256432"/>
                <a:gd name="connsiteX3" fmla="*/ 102573 w 256432"/>
                <a:gd name="connsiteY3" fmla="*/ 0 h 256432"/>
                <a:gd name="connsiteX4" fmla="*/ 0 w 256432"/>
                <a:gd name="connsiteY4" fmla="*/ 102573 h 256432"/>
                <a:gd name="connsiteX5" fmla="*/ 0 w 256432"/>
                <a:gd name="connsiteY5" fmla="*/ 256432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432" h="256432">
                  <a:moveTo>
                    <a:pt x="256432" y="256432"/>
                  </a:moveTo>
                  <a:lnTo>
                    <a:pt x="256432" y="102573"/>
                  </a:lnTo>
                  <a:cubicBezTo>
                    <a:pt x="256432" y="45901"/>
                    <a:pt x="210531" y="0"/>
                    <a:pt x="153859" y="0"/>
                  </a:cubicBezTo>
                  <a:lnTo>
                    <a:pt x="102573" y="0"/>
                  </a:lnTo>
                  <a:cubicBezTo>
                    <a:pt x="45901" y="0"/>
                    <a:pt x="0" y="45901"/>
                    <a:pt x="0" y="102573"/>
                  </a:cubicBezTo>
                  <a:lnTo>
                    <a:pt x="0" y="256432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BAB62C15-F047-4DF9-8AE6-C046639591F8}"/>
              </a:ext>
            </a:extLst>
          </p:cNvPr>
          <p:cNvGrpSpPr/>
          <p:nvPr/>
        </p:nvGrpSpPr>
        <p:grpSpPr>
          <a:xfrm>
            <a:off x="4147105" y="4914810"/>
            <a:ext cx="435935" cy="487221"/>
            <a:chOff x="4147105" y="4914810"/>
            <a:chExt cx="435935" cy="487221"/>
          </a:xfrm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074B2FF-3E67-43DA-BC1B-B62464B97646}"/>
                </a:ext>
              </a:extLst>
            </p:cNvPr>
            <p:cNvSpPr/>
            <p:nvPr/>
          </p:nvSpPr>
          <p:spPr>
            <a:xfrm>
              <a:off x="4147105" y="4914810"/>
              <a:ext cx="435935" cy="487221"/>
            </a:xfrm>
            <a:custGeom>
              <a:avLst/>
              <a:gdLst>
                <a:gd name="connsiteX0" fmla="*/ 425175 w 435934"/>
                <a:gd name="connsiteY0" fmla="*/ 89751 h 487221"/>
                <a:gd name="connsiteX1" fmla="*/ 220029 w 435934"/>
                <a:gd name="connsiteY1" fmla="*/ 0 h 487221"/>
                <a:gd name="connsiteX2" fmla="*/ 14883 w 435934"/>
                <a:gd name="connsiteY2" fmla="*/ 89751 h 487221"/>
                <a:gd name="connsiteX3" fmla="*/ 220029 w 435934"/>
                <a:gd name="connsiteY3" fmla="*/ 487221 h 487221"/>
                <a:gd name="connsiteX4" fmla="*/ 425175 w 435934"/>
                <a:gd name="connsiteY4" fmla="*/ 89751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934" h="487221">
                  <a:moveTo>
                    <a:pt x="425175" y="89751"/>
                  </a:moveTo>
                  <a:cubicBezTo>
                    <a:pt x="269264" y="65134"/>
                    <a:pt x="220029" y="0"/>
                    <a:pt x="220029" y="0"/>
                  </a:cubicBezTo>
                  <a:cubicBezTo>
                    <a:pt x="220029" y="0"/>
                    <a:pt x="166691" y="63595"/>
                    <a:pt x="14883" y="89751"/>
                  </a:cubicBezTo>
                  <a:cubicBezTo>
                    <a:pt x="14883" y="89751"/>
                    <a:pt x="-82305" y="367596"/>
                    <a:pt x="220029" y="487221"/>
                  </a:cubicBezTo>
                  <a:cubicBezTo>
                    <a:pt x="522362" y="367596"/>
                    <a:pt x="425175" y="89751"/>
                    <a:pt x="425175" y="89751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0B273C-68FE-445F-B63B-B0DE2317B88C}"/>
                </a:ext>
              </a:extLst>
            </p:cNvPr>
            <p:cNvSpPr/>
            <p:nvPr/>
          </p:nvSpPr>
          <p:spPr>
            <a:xfrm>
              <a:off x="4262509" y="5158420"/>
              <a:ext cx="64108" cy="64108"/>
            </a:xfrm>
            <a:custGeom>
              <a:avLst/>
              <a:gdLst>
                <a:gd name="connsiteX0" fmla="*/ 0 w 64108"/>
                <a:gd name="connsiteY0" fmla="*/ 0 h 64108"/>
                <a:gd name="connsiteX1" fmla="*/ 64108 w 64108"/>
                <a:gd name="connsiteY1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0"/>
                  </a:moveTo>
                  <a:lnTo>
                    <a:pt x="64108" y="64108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BDDB59D-8FB5-4BD1-AD99-C54D75F4E943}"/>
                </a:ext>
              </a:extLst>
            </p:cNvPr>
            <p:cNvSpPr/>
            <p:nvPr/>
          </p:nvSpPr>
          <p:spPr>
            <a:xfrm>
              <a:off x="4326617" y="5081491"/>
              <a:ext cx="141038" cy="141038"/>
            </a:xfrm>
            <a:custGeom>
              <a:avLst/>
              <a:gdLst>
                <a:gd name="connsiteX0" fmla="*/ 0 w 141037"/>
                <a:gd name="connsiteY0" fmla="*/ 141038 h 141037"/>
                <a:gd name="connsiteX1" fmla="*/ 141038 w 141037"/>
                <a:gd name="connsiteY1" fmla="*/ 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037" h="141037">
                  <a:moveTo>
                    <a:pt x="0" y="141038"/>
                  </a:moveTo>
                  <a:lnTo>
                    <a:pt x="141038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32687A24-AE97-48C9-85CF-CEA6E6190A18}"/>
              </a:ext>
            </a:extLst>
          </p:cNvPr>
          <p:cNvGrpSpPr/>
          <p:nvPr/>
        </p:nvGrpSpPr>
        <p:grpSpPr>
          <a:xfrm>
            <a:off x="3326532" y="4869934"/>
            <a:ext cx="435935" cy="576973"/>
            <a:chOff x="3326532" y="4869934"/>
            <a:chExt cx="435935" cy="576973"/>
          </a:xfrm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2504C7C-E7B7-4E06-88EC-EC4B7C6B668C}"/>
                </a:ext>
              </a:extLst>
            </p:cNvPr>
            <p:cNvSpPr/>
            <p:nvPr/>
          </p:nvSpPr>
          <p:spPr>
            <a:xfrm>
              <a:off x="3326532" y="5113545"/>
              <a:ext cx="435935" cy="333362"/>
            </a:xfrm>
            <a:custGeom>
              <a:avLst/>
              <a:gdLst>
                <a:gd name="connsiteX0" fmla="*/ 410292 w 435934"/>
                <a:gd name="connsiteY0" fmla="*/ 333362 h 333361"/>
                <a:gd name="connsiteX1" fmla="*/ 25643 w 435934"/>
                <a:gd name="connsiteY1" fmla="*/ 333362 h 333361"/>
                <a:gd name="connsiteX2" fmla="*/ 0 w 435934"/>
                <a:gd name="connsiteY2" fmla="*/ 307719 h 333361"/>
                <a:gd name="connsiteX3" fmla="*/ 0 w 435934"/>
                <a:gd name="connsiteY3" fmla="*/ 25643 h 333361"/>
                <a:gd name="connsiteX4" fmla="*/ 25643 w 435934"/>
                <a:gd name="connsiteY4" fmla="*/ 0 h 333361"/>
                <a:gd name="connsiteX5" fmla="*/ 410292 w 435934"/>
                <a:gd name="connsiteY5" fmla="*/ 0 h 333361"/>
                <a:gd name="connsiteX6" fmla="*/ 435935 w 435934"/>
                <a:gd name="connsiteY6" fmla="*/ 25643 h 333361"/>
                <a:gd name="connsiteX7" fmla="*/ 435935 w 435934"/>
                <a:gd name="connsiteY7" fmla="*/ 307719 h 333361"/>
                <a:gd name="connsiteX8" fmla="*/ 410292 w 435934"/>
                <a:gd name="connsiteY8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934" h="333361">
                  <a:moveTo>
                    <a:pt x="410292" y="333362"/>
                  </a:moveTo>
                  <a:lnTo>
                    <a:pt x="25643" y="333362"/>
                  </a:lnTo>
                  <a:cubicBezTo>
                    <a:pt x="11539" y="333362"/>
                    <a:pt x="0" y="321822"/>
                    <a:pt x="0" y="307719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10292" y="0"/>
                  </a:lnTo>
                  <a:cubicBezTo>
                    <a:pt x="424395" y="0"/>
                    <a:pt x="435935" y="11539"/>
                    <a:pt x="435935" y="25643"/>
                  </a:cubicBezTo>
                  <a:lnTo>
                    <a:pt x="435935" y="307719"/>
                  </a:lnTo>
                  <a:cubicBezTo>
                    <a:pt x="435935" y="321822"/>
                    <a:pt x="424395" y="333362"/>
                    <a:pt x="410292" y="3333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D3C85DE-01DA-48A2-82BE-AE611E3E900E}"/>
                </a:ext>
              </a:extLst>
            </p:cNvPr>
            <p:cNvSpPr/>
            <p:nvPr/>
          </p:nvSpPr>
          <p:spPr>
            <a:xfrm>
              <a:off x="3377818" y="4869934"/>
              <a:ext cx="333362" cy="243611"/>
            </a:xfrm>
            <a:custGeom>
              <a:avLst/>
              <a:gdLst>
                <a:gd name="connsiteX0" fmla="*/ 166681 w 333361"/>
                <a:gd name="connsiteY0" fmla="*/ 0 h 243610"/>
                <a:gd name="connsiteX1" fmla="*/ 166681 w 333361"/>
                <a:gd name="connsiteY1" fmla="*/ 0 h 243610"/>
                <a:gd name="connsiteX2" fmla="*/ 0 w 333361"/>
                <a:gd name="connsiteY2" fmla="*/ 166681 h 243610"/>
                <a:gd name="connsiteX3" fmla="*/ 0 w 333361"/>
                <a:gd name="connsiteY3" fmla="*/ 243611 h 243610"/>
                <a:gd name="connsiteX4" fmla="*/ 333362 w 333361"/>
                <a:gd name="connsiteY4" fmla="*/ 243611 h 243610"/>
                <a:gd name="connsiteX5" fmla="*/ 333362 w 333361"/>
                <a:gd name="connsiteY5" fmla="*/ 166681 h 243610"/>
                <a:gd name="connsiteX6" fmla="*/ 166681 w 333361"/>
                <a:gd name="connsiteY6" fmla="*/ 0 h 2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61" h="243610">
                  <a:moveTo>
                    <a:pt x="166681" y="0"/>
                  </a:moveTo>
                  <a:lnTo>
                    <a:pt x="166681" y="0"/>
                  </a:lnTo>
                  <a:cubicBezTo>
                    <a:pt x="74622" y="0"/>
                    <a:pt x="0" y="74622"/>
                    <a:pt x="0" y="166681"/>
                  </a:cubicBezTo>
                  <a:lnTo>
                    <a:pt x="0" y="243611"/>
                  </a:lnTo>
                  <a:lnTo>
                    <a:pt x="333362" y="243611"/>
                  </a:lnTo>
                  <a:lnTo>
                    <a:pt x="333362" y="166681"/>
                  </a:lnTo>
                  <a:cubicBezTo>
                    <a:pt x="333362" y="74622"/>
                    <a:pt x="258740" y="0"/>
                    <a:pt x="166681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D343642-880C-4C80-AE40-BFDF347AA45A}"/>
                </a:ext>
              </a:extLst>
            </p:cNvPr>
            <p:cNvSpPr/>
            <p:nvPr/>
          </p:nvSpPr>
          <p:spPr>
            <a:xfrm>
              <a:off x="3493213" y="5190474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3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3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7C1D1A74-088A-4E02-8793-0F14736A469D}"/>
              </a:ext>
            </a:extLst>
          </p:cNvPr>
          <p:cNvGrpSpPr/>
          <p:nvPr/>
        </p:nvGrpSpPr>
        <p:grpSpPr>
          <a:xfrm>
            <a:off x="1634080" y="4908399"/>
            <a:ext cx="487221" cy="500042"/>
            <a:chOff x="1634080" y="4908399"/>
            <a:chExt cx="487221" cy="500042"/>
          </a:xfrm>
        </p:grpSpPr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2097661-3863-4712-83F4-74C50E7C3EFE}"/>
                </a:ext>
              </a:extLst>
            </p:cNvPr>
            <p:cNvSpPr/>
            <p:nvPr/>
          </p:nvSpPr>
          <p:spPr>
            <a:xfrm>
              <a:off x="1634080" y="5126366"/>
              <a:ext cx="487221" cy="282075"/>
            </a:xfrm>
            <a:custGeom>
              <a:avLst/>
              <a:gdLst>
                <a:gd name="connsiteX0" fmla="*/ 487221 w 487221"/>
                <a:gd name="connsiteY0" fmla="*/ 0 h 282075"/>
                <a:gd name="connsiteX1" fmla="*/ 487221 w 487221"/>
                <a:gd name="connsiteY1" fmla="*/ 0 h 282075"/>
                <a:gd name="connsiteX2" fmla="*/ 487221 w 487221"/>
                <a:gd name="connsiteY2" fmla="*/ 282075 h 282075"/>
                <a:gd name="connsiteX3" fmla="*/ 0 w 487221"/>
                <a:gd name="connsiteY3" fmla="*/ 282075 h 282075"/>
                <a:gd name="connsiteX4" fmla="*/ 0 w 487221"/>
                <a:gd name="connsiteY4" fmla="*/ 0 h 282075"/>
                <a:gd name="connsiteX5" fmla="*/ 0 w 487221"/>
                <a:gd name="connsiteY5" fmla="*/ 0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21" h="282075">
                  <a:moveTo>
                    <a:pt x="487221" y="0"/>
                  </a:moveTo>
                  <a:lnTo>
                    <a:pt x="487221" y="0"/>
                  </a:lnTo>
                  <a:lnTo>
                    <a:pt x="487221" y="282075"/>
                  </a:lnTo>
                  <a:lnTo>
                    <a:pt x="0" y="28207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19E5D01-F3F8-4F9A-A734-107EF989B759}"/>
                </a:ext>
              </a:extLst>
            </p:cNvPr>
            <p:cNvSpPr/>
            <p:nvPr/>
          </p:nvSpPr>
          <p:spPr>
            <a:xfrm>
              <a:off x="1634080" y="5062258"/>
              <a:ext cx="487221" cy="230789"/>
            </a:xfrm>
            <a:custGeom>
              <a:avLst/>
              <a:gdLst>
                <a:gd name="connsiteX0" fmla="*/ 487221 w 487221"/>
                <a:gd name="connsiteY0" fmla="*/ 64108 h 230788"/>
                <a:gd name="connsiteX1" fmla="*/ 243611 w 487221"/>
                <a:gd name="connsiteY1" fmla="*/ 230789 h 230788"/>
                <a:gd name="connsiteX2" fmla="*/ 0 w 487221"/>
                <a:gd name="connsiteY2" fmla="*/ 64108 h 230788"/>
                <a:gd name="connsiteX3" fmla="*/ 64108 w 487221"/>
                <a:gd name="connsiteY3" fmla="*/ 0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221" h="230788">
                  <a:moveTo>
                    <a:pt x="487221" y="64108"/>
                  </a:moveTo>
                  <a:lnTo>
                    <a:pt x="243611" y="230789"/>
                  </a:lnTo>
                  <a:lnTo>
                    <a:pt x="0" y="64108"/>
                  </a:lnTo>
                  <a:lnTo>
                    <a:pt x="64108" y="0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E8A814EA-1E89-4233-B56C-DC25EEC049D6}"/>
                </a:ext>
              </a:extLst>
            </p:cNvPr>
            <p:cNvSpPr/>
            <p:nvPr/>
          </p:nvSpPr>
          <p:spPr>
            <a:xfrm>
              <a:off x="1698188" y="4908399"/>
              <a:ext cx="359005" cy="256432"/>
            </a:xfrm>
            <a:custGeom>
              <a:avLst/>
              <a:gdLst>
                <a:gd name="connsiteX0" fmla="*/ 359005 w 359005"/>
                <a:gd name="connsiteY0" fmla="*/ 256432 h 256432"/>
                <a:gd name="connsiteX1" fmla="*/ 359005 w 359005"/>
                <a:gd name="connsiteY1" fmla="*/ 0 h 256432"/>
                <a:gd name="connsiteX2" fmla="*/ 0 w 359005"/>
                <a:gd name="connsiteY2" fmla="*/ 0 h 256432"/>
                <a:gd name="connsiteX3" fmla="*/ 0 w 359005"/>
                <a:gd name="connsiteY3" fmla="*/ 256432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05" h="256432">
                  <a:moveTo>
                    <a:pt x="359005" y="256432"/>
                  </a:moveTo>
                  <a:lnTo>
                    <a:pt x="359005" y="0"/>
                  </a:lnTo>
                  <a:lnTo>
                    <a:pt x="0" y="0"/>
                  </a:lnTo>
                  <a:lnTo>
                    <a:pt x="0" y="256432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BF25F57F-85C5-499E-BE8F-143C876DBDD2}"/>
                </a:ext>
              </a:extLst>
            </p:cNvPr>
            <p:cNvSpPr/>
            <p:nvPr/>
          </p:nvSpPr>
          <p:spPr>
            <a:xfrm>
              <a:off x="2057193" y="5062258"/>
              <a:ext cx="64108" cy="64108"/>
            </a:xfrm>
            <a:custGeom>
              <a:avLst/>
              <a:gdLst>
                <a:gd name="connsiteX0" fmla="*/ 64108 w 64108"/>
                <a:gd name="connsiteY0" fmla="*/ 64108 h 64108"/>
                <a:gd name="connsiteX1" fmla="*/ 0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64108" y="64108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27450BA-001F-4920-BE72-B608AAA4E7F3}"/>
                </a:ext>
              </a:extLst>
            </p:cNvPr>
            <p:cNvSpPr/>
            <p:nvPr/>
          </p:nvSpPr>
          <p:spPr>
            <a:xfrm>
              <a:off x="1813582" y="5062258"/>
              <a:ext cx="128216" cy="102573"/>
            </a:xfrm>
            <a:custGeom>
              <a:avLst/>
              <a:gdLst>
                <a:gd name="connsiteX0" fmla="*/ 0 w 128216"/>
                <a:gd name="connsiteY0" fmla="*/ 0 h 102572"/>
                <a:gd name="connsiteX1" fmla="*/ 128216 w 128216"/>
                <a:gd name="connsiteY1" fmla="*/ 0 h 102572"/>
                <a:gd name="connsiteX2" fmla="*/ 128216 w 128216"/>
                <a:gd name="connsiteY2" fmla="*/ 102573 h 102572"/>
                <a:gd name="connsiteX3" fmla="*/ 0 w 128216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CF90D821-36D3-4C6D-97E2-95F26229FC1F}"/>
                </a:ext>
              </a:extLst>
            </p:cNvPr>
            <p:cNvSpPr/>
            <p:nvPr/>
          </p:nvSpPr>
          <p:spPr>
            <a:xfrm>
              <a:off x="1826404" y="4985329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1C8C60B-8EF5-4B62-B4C8-3DB52DBE3E5B}"/>
                </a:ext>
              </a:extLst>
            </p:cNvPr>
            <p:cNvSpPr/>
            <p:nvPr/>
          </p:nvSpPr>
          <p:spPr>
            <a:xfrm>
              <a:off x="1864868" y="511354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F4CCA930-1E14-451C-99C9-0DC57C9834EC}"/>
              </a:ext>
            </a:extLst>
          </p:cNvPr>
          <p:cNvGrpSpPr/>
          <p:nvPr/>
        </p:nvGrpSpPr>
        <p:grpSpPr>
          <a:xfrm>
            <a:off x="723745" y="4953275"/>
            <a:ext cx="525686" cy="410291"/>
            <a:chOff x="723745" y="4953275"/>
            <a:chExt cx="525686" cy="410291"/>
          </a:xfrm>
        </p:grpSpPr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22249C0-F1C5-4E71-8DD2-6236B2052866}"/>
                </a:ext>
              </a:extLst>
            </p:cNvPr>
            <p:cNvSpPr/>
            <p:nvPr/>
          </p:nvSpPr>
          <p:spPr>
            <a:xfrm>
              <a:off x="1121215" y="5260993"/>
              <a:ext cx="128216" cy="102573"/>
            </a:xfrm>
            <a:custGeom>
              <a:avLst/>
              <a:gdLst>
                <a:gd name="connsiteX0" fmla="*/ 0 w 128216"/>
                <a:gd name="connsiteY0" fmla="*/ 0 h 102572"/>
                <a:gd name="connsiteX1" fmla="*/ 128216 w 128216"/>
                <a:gd name="connsiteY1" fmla="*/ 0 h 102572"/>
                <a:gd name="connsiteX2" fmla="*/ 128216 w 128216"/>
                <a:gd name="connsiteY2" fmla="*/ 102573 h 102572"/>
                <a:gd name="connsiteX3" fmla="*/ 0 w 128216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7535CFC-AC86-4EB1-977F-A2653ADEE8FD}"/>
                </a:ext>
              </a:extLst>
            </p:cNvPr>
            <p:cNvSpPr/>
            <p:nvPr/>
          </p:nvSpPr>
          <p:spPr>
            <a:xfrm>
              <a:off x="1134037" y="5184064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E83BEDFE-5FA1-43D6-B7DF-5D9E54596216}"/>
                </a:ext>
              </a:extLst>
            </p:cNvPr>
            <p:cNvSpPr/>
            <p:nvPr/>
          </p:nvSpPr>
          <p:spPr>
            <a:xfrm>
              <a:off x="1172502" y="5312280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5BE823C-2AF9-40BE-ACD6-25C1E565F3F3}"/>
                </a:ext>
              </a:extLst>
            </p:cNvPr>
            <p:cNvSpPr/>
            <p:nvPr/>
          </p:nvSpPr>
          <p:spPr>
            <a:xfrm>
              <a:off x="723745" y="4953275"/>
              <a:ext cx="461578" cy="307719"/>
            </a:xfrm>
            <a:custGeom>
              <a:avLst/>
              <a:gdLst>
                <a:gd name="connsiteX0" fmla="*/ 359005 w 461577"/>
                <a:gd name="connsiteY0" fmla="*/ 307719 h 307718"/>
                <a:gd name="connsiteX1" fmla="*/ 25643 w 461577"/>
                <a:gd name="connsiteY1" fmla="*/ 307719 h 307718"/>
                <a:gd name="connsiteX2" fmla="*/ 0 w 461577"/>
                <a:gd name="connsiteY2" fmla="*/ 282075 h 307718"/>
                <a:gd name="connsiteX3" fmla="*/ 0 w 461577"/>
                <a:gd name="connsiteY3" fmla="*/ 25643 h 307718"/>
                <a:gd name="connsiteX4" fmla="*/ 25643 w 461577"/>
                <a:gd name="connsiteY4" fmla="*/ 0 h 307718"/>
                <a:gd name="connsiteX5" fmla="*/ 435935 w 461577"/>
                <a:gd name="connsiteY5" fmla="*/ 0 h 307718"/>
                <a:gd name="connsiteX6" fmla="*/ 461578 w 461577"/>
                <a:gd name="connsiteY6" fmla="*/ 25643 h 307718"/>
                <a:gd name="connsiteX7" fmla="*/ 461578 w 461577"/>
                <a:gd name="connsiteY7" fmla="*/ 192324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577" h="307718">
                  <a:moveTo>
                    <a:pt x="359005" y="307719"/>
                  </a:moveTo>
                  <a:lnTo>
                    <a:pt x="25643" y="307719"/>
                  </a:lnTo>
                  <a:cubicBezTo>
                    <a:pt x="11539" y="307719"/>
                    <a:pt x="0" y="296179"/>
                    <a:pt x="0" y="282075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35935" y="0"/>
                  </a:lnTo>
                  <a:cubicBezTo>
                    <a:pt x="450038" y="0"/>
                    <a:pt x="461578" y="11539"/>
                    <a:pt x="461578" y="25643"/>
                  </a:cubicBezTo>
                  <a:lnTo>
                    <a:pt x="461578" y="192324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C00CCDD-9250-46FA-9E6C-C228050E5C75}"/>
                </a:ext>
              </a:extLst>
            </p:cNvPr>
            <p:cNvSpPr/>
            <p:nvPr/>
          </p:nvSpPr>
          <p:spPr>
            <a:xfrm>
              <a:off x="723745" y="5017383"/>
              <a:ext cx="461578" cy="64108"/>
            </a:xfrm>
            <a:custGeom>
              <a:avLst/>
              <a:gdLst>
                <a:gd name="connsiteX0" fmla="*/ 0 w 461577"/>
                <a:gd name="connsiteY0" fmla="*/ 0 h 64108"/>
                <a:gd name="connsiteX1" fmla="*/ 461578 w 461577"/>
                <a:gd name="connsiteY1" fmla="*/ 0 h 64108"/>
                <a:gd name="connsiteX2" fmla="*/ 461578 w 461577"/>
                <a:gd name="connsiteY2" fmla="*/ 64108 h 64108"/>
                <a:gd name="connsiteX3" fmla="*/ 0 w 461577"/>
                <a:gd name="connsiteY3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577" h="64108">
                  <a:moveTo>
                    <a:pt x="0" y="0"/>
                  </a:moveTo>
                  <a:lnTo>
                    <a:pt x="461578" y="0"/>
                  </a:lnTo>
                  <a:lnTo>
                    <a:pt x="461578" y="64108"/>
                  </a:lnTo>
                  <a:lnTo>
                    <a:pt x="0" y="64108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10A3C67-F309-4169-8300-7260FB9494AB}"/>
                </a:ext>
              </a:extLst>
            </p:cNvPr>
            <p:cNvSpPr/>
            <p:nvPr/>
          </p:nvSpPr>
          <p:spPr>
            <a:xfrm>
              <a:off x="762210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4B1373CE-6E55-47F6-B2F3-449D79C040B3}"/>
                </a:ext>
              </a:extLst>
            </p:cNvPr>
            <p:cNvSpPr/>
            <p:nvPr/>
          </p:nvSpPr>
          <p:spPr>
            <a:xfrm>
              <a:off x="813497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1B49F38-5B5D-4C0A-85A6-F96A7F43FF9C}"/>
                </a:ext>
              </a:extLst>
            </p:cNvPr>
            <p:cNvSpPr/>
            <p:nvPr/>
          </p:nvSpPr>
          <p:spPr>
            <a:xfrm>
              <a:off x="864783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3D69C4C4-3EE8-486A-9C7D-65AE9241B7AC}"/>
                </a:ext>
              </a:extLst>
            </p:cNvPr>
            <p:cNvSpPr/>
            <p:nvPr/>
          </p:nvSpPr>
          <p:spPr>
            <a:xfrm>
              <a:off x="916069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DC34DA6-6D3A-4B5F-A766-219BD5B35436}"/>
                </a:ext>
              </a:extLst>
            </p:cNvPr>
            <p:cNvSpPr/>
            <p:nvPr/>
          </p:nvSpPr>
          <p:spPr>
            <a:xfrm>
              <a:off x="967356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7B5877A-E82A-44EC-AA01-563255030167}"/>
              </a:ext>
            </a:extLst>
          </p:cNvPr>
          <p:cNvGrpSpPr/>
          <p:nvPr/>
        </p:nvGrpSpPr>
        <p:grpSpPr>
          <a:xfrm>
            <a:off x="2505946" y="4914810"/>
            <a:ext cx="435935" cy="487221"/>
            <a:chOff x="2505946" y="4914810"/>
            <a:chExt cx="435935" cy="487221"/>
          </a:xfrm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D7B02073-7D44-4EF9-9E51-E0AB87BFEF64}"/>
                </a:ext>
              </a:extLst>
            </p:cNvPr>
            <p:cNvSpPr/>
            <p:nvPr/>
          </p:nvSpPr>
          <p:spPr>
            <a:xfrm>
              <a:off x="2659808" y="5132777"/>
              <a:ext cx="128216" cy="102573"/>
            </a:xfrm>
            <a:custGeom>
              <a:avLst/>
              <a:gdLst>
                <a:gd name="connsiteX0" fmla="*/ 0 w 128216"/>
                <a:gd name="connsiteY0" fmla="*/ 0 h 102572"/>
                <a:gd name="connsiteX1" fmla="*/ 128216 w 128216"/>
                <a:gd name="connsiteY1" fmla="*/ 0 h 102572"/>
                <a:gd name="connsiteX2" fmla="*/ 128216 w 128216"/>
                <a:gd name="connsiteY2" fmla="*/ 102573 h 102572"/>
                <a:gd name="connsiteX3" fmla="*/ 0 w 128216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9260208-CE4E-4A49-97C8-437A6F0AB110}"/>
                </a:ext>
              </a:extLst>
            </p:cNvPr>
            <p:cNvSpPr/>
            <p:nvPr/>
          </p:nvSpPr>
          <p:spPr>
            <a:xfrm>
              <a:off x="2672630" y="5055848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7715F36A-708E-46CB-B3AE-2E5C84BB4AED}"/>
                </a:ext>
              </a:extLst>
            </p:cNvPr>
            <p:cNvSpPr/>
            <p:nvPr/>
          </p:nvSpPr>
          <p:spPr>
            <a:xfrm>
              <a:off x="2723916" y="5171242"/>
              <a:ext cx="12822" cy="25643"/>
            </a:xfrm>
            <a:custGeom>
              <a:avLst/>
              <a:gdLst>
                <a:gd name="connsiteX0" fmla="*/ 0 w 0"/>
                <a:gd name="connsiteY0" fmla="*/ 0 h 25643"/>
                <a:gd name="connsiteX1" fmla="*/ 0 w 0"/>
                <a:gd name="connsiteY1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643">
                  <a:moveTo>
                    <a:pt x="0" y="0"/>
                  </a:moveTo>
                  <a:lnTo>
                    <a:pt x="0" y="25643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13378AE-EA77-4AD7-8624-7E40405D07F5}"/>
                </a:ext>
              </a:extLst>
            </p:cNvPr>
            <p:cNvSpPr/>
            <p:nvPr/>
          </p:nvSpPr>
          <p:spPr>
            <a:xfrm>
              <a:off x="2505946" y="4914810"/>
              <a:ext cx="435935" cy="487221"/>
            </a:xfrm>
            <a:custGeom>
              <a:avLst/>
              <a:gdLst>
                <a:gd name="connsiteX0" fmla="*/ 421192 w 435934"/>
                <a:gd name="connsiteY0" fmla="*/ 89751 h 487221"/>
                <a:gd name="connsiteX1" fmla="*/ 217970 w 435934"/>
                <a:gd name="connsiteY1" fmla="*/ 0 h 487221"/>
                <a:gd name="connsiteX2" fmla="*/ 14747 w 435934"/>
                <a:gd name="connsiteY2" fmla="*/ 89751 h 487221"/>
                <a:gd name="connsiteX3" fmla="*/ 217970 w 435934"/>
                <a:gd name="connsiteY3" fmla="*/ 487221 h 487221"/>
                <a:gd name="connsiteX4" fmla="*/ 421192 w 435934"/>
                <a:gd name="connsiteY4" fmla="*/ 89751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934" h="487221">
                  <a:moveTo>
                    <a:pt x="421192" y="89751"/>
                  </a:moveTo>
                  <a:cubicBezTo>
                    <a:pt x="266692" y="65134"/>
                    <a:pt x="217970" y="0"/>
                    <a:pt x="217970" y="0"/>
                  </a:cubicBezTo>
                  <a:cubicBezTo>
                    <a:pt x="217970" y="0"/>
                    <a:pt x="165145" y="63595"/>
                    <a:pt x="14747" y="89751"/>
                  </a:cubicBezTo>
                  <a:cubicBezTo>
                    <a:pt x="14747" y="89751"/>
                    <a:pt x="-81543" y="367596"/>
                    <a:pt x="217970" y="487221"/>
                  </a:cubicBezTo>
                  <a:cubicBezTo>
                    <a:pt x="517483" y="367596"/>
                    <a:pt x="421192" y="89751"/>
                    <a:pt x="421192" y="89751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E46C48F5-0A34-412C-B464-D58579456512}"/>
              </a:ext>
            </a:extLst>
          </p:cNvPr>
          <p:cNvGrpSpPr/>
          <p:nvPr/>
        </p:nvGrpSpPr>
        <p:grpSpPr>
          <a:xfrm>
            <a:off x="4245328" y="3895492"/>
            <a:ext cx="333362" cy="589794"/>
            <a:chOff x="4245328" y="3895492"/>
            <a:chExt cx="333362" cy="589794"/>
          </a:xfrm>
        </p:grpSpPr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4AA636E1-9A80-49A7-B866-533202E74533}"/>
                </a:ext>
              </a:extLst>
            </p:cNvPr>
            <p:cNvSpPr/>
            <p:nvPr/>
          </p:nvSpPr>
          <p:spPr>
            <a:xfrm>
              <a:off x="4322223" y="4089226"/>
              <a:ext cx="179503" cy="205146"/>
            </a:xfrm>
            <a:custGeom>
              <a:avLst/>
              <a:gdLst>
                <a:gd name="connsiteX0" fmla="*/ 173511 w 179502"/>
                <a:gd name="connsiteY0" fmla="*/ 37824 h 205145"/>
                <a:gd name="connsiteX1" fmla="*/ 89786 w 179502"/>
                <a:gd name="connsiteY1" fmla="*/ 0 h 205145"/>
                <a:gd name="connsiteX2" fmla="*/ 6061 w 179502"/>
                <a:gd name="connsiteY2" fmla="*/ 37824 h 205145"/>
                <a:gd name="connsiteX3" fmla="*/ 89786 w 179502"/>
                <a:gd name="connsiteY3" fmla="*/ 205146 h 205145"/>
                <a:gd name="connsiteX4" fmla="*/ 173511 w 179502"/>
                <a:gd name="connsiteY4" fmla="*/ 37824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02" h="205145">
                  <a:moveTo>
                    <a:pt x="173511" y="37824"/>
                  </a:moveTo>
                  <a:cubicBezTo>
                    <a:pt x="109916" y="27438"/>
                    <a:pt x="89786" y="0"/>
                    <a:pt x="89786" y="0"/>
                  </a:cubicBezTo>
                  <a:cubicBezTo>
                    <a:pt x="89786" y="0"/>
                    <a:pt x="67989" y="26797"/>
                    <a:pt x="6061" y="37824"/>
                  </a:cubicBezTo>
                  <a:cubicBezTo>
                    <a:pt x="6061" y="37824"/>
                    <a:pt x="-33557" y="154757"/>
                    <a:pt x="89786" y="205146"/>
                  </a:cubicBezTo>
                  <a:cubicBezTo>
                    <a:pt x="213130" y="154757"/>
                    <a:pt x="173511" y="37824"/>
                    <a:pt x="173511" y="37824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4AF4796B-3482-4B74-912E-6926E85A4488}"/>
                </a:ext>
              </a:extLst>
            </p:cNvPr>
            <p:cNvSpPr/>
            <p:nvPr/>
          </p:nvSpPr>
          <p:spPr>
            <a:xfrm>
              <a:off x="4369313" y="4191799"/>
              <a:ext cx="25643" cy="25643"/>
            </a:xfrm>
            <a:custGeom>
              <a:avLst/>
              <a:gdLst>
                <a:gd name="connsiteX0" fmla="*/ 0 w 25643"/>
                <a:gd name="connsiteY0" fmla="*/ 0 h 25643"/>
                <a:gd name="connsiteX1" fmla="*/ 26156 w 25643"/>
                <a:gd name="connsiteY1" fmla="*/ 26925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 h="25643">
                  <a:moveTo>
                    <a:pt x="0" y="0"/>
                  </a:moveTo>
                  <a:lnTo>
                    <a:pt x="26156" y="26925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943B6AB3-9403-490C-B261-2850D2B011D1}"/>
                </a:ext>
              </a:extLst>
            </p:cNvPr>
            <p:cNvSpPr/>
            <p:nvPr/>
          </p:nvSpPr>
          <p:spPr>
            <a:xfrm>
              <a:off x="4395469" y="4159361"/>
              <a:ext cx="51286" cy="51286"/>
            </a:xfrm>
            <a:custGeom>
              <a:avLst/>
              <a:gdLst>
                <a:gd name="connsiteX0" fmla="*/ 0 w 51286"/>
                <a:gd name="connsiteY0" fmla="*/ 59364 h 51286"/>
                <a:gd name="connsiteX1" fmla="*/ 57569 w 51286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0" y="59364"/>
                  </a:moveTo>
                  <a:lnTo>
                    <a:pt x="57569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CE048F9-C1D1-4201-9259-252730D0B23E}"/>
                </a:ext>
              </a:extLst>
            </p:cNvPr>
            <p:cNvSpPr/>
            <p:nvPr/>
          </p:nvSpPr>
          <p:spPr>
            <a:xfrm>
              <a:off x="4245328" y="3895492"/>
              <a:ext cx="333362" cy="589794"/>
            </a:xfrm>
            <a:custGeom>
              <a:avLst/>
              <a:gdLst>
                <a:gd name="connsiteX0" fmla="*/ 282075 w 333361"/>
                <a:gd name="connsiteY0" fmla="*/ 589794 h 589794"/>
                <a:gd name="connsiteX1" fmla="*/ 51286 w 333361"/>
                <a:gd name="connsiteY1" fmla="*/ 589794 h 589794"/>
                <a:gd name="connsiteX2" fmla="*/ 0 w 333361"/>
                <a:gd name="connsiteY2" fmla="*/ 538508 h 589794"/>
                <a:gd name="connsiteX3" fmla="*/ 0 w 333361"/>
                <a:gd name="connsiteY3" fmla="*/ 51286 h 589794"/>
                <a:gd name="connsiteX4" fmla="*/ 51286 w 333361"/>
                <a:gd name="connsiteY4" fmla="*/ 0 h 589794"/>
                <a:gd name="connsiteX5" fmla="*/ 282075 w 333361"/>
                <a:gd name="connsiteY5" fmla="*/ 0 h 589794"/>
                <a:gd name="connsiteX6" fmla="*/ 333362 w 333361"/>
                <a:gd name="connsiteY6" fmla="*/ 51286 h 589794"/>
                <a:gd name="connsiteX7" fmla="*/ 333362 w 333361"/>
                <a:gd name="connsiteY7" fmla="*/ 538508 h 589794"/>
                <a:gd name="connsiteX8" fmla="*/ 282075 w 333361"/>
                <a:gd name="connsiteY8" fmla="*/ 589794 h 58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61" h="589794">
                  <a:moveTo>
                    <a:pt x="282075" y="589794"/>
                  </a:moveTo>
                  <a:lnTo>
                    <a:pt x="51286" y="589794"/>
                  </a:lnTo>
                  <a:cubicBezTo>
                    <a:pt x="22951" y="589794"/>
                    <a:pt x="0" y="566843"/>
                    <a:pt x="0" y="538508"/>
                  </a:cubicBezTo>
                  <a:lnTo>
                    <a:pt x="0" y="51286"/>
                  </a:lnTo>
                  <a:cubicBezTo>
                    <a:pt x="0" y="22951"/>
                    <a:pt x="22951" y="0"/>
                    <a:pt x="51286" y="0"/>
                  </a:cubicBezTo>
                  <a:lnTo>
                    <a:pt x="282075" y="0"/>
                  </a:lnTo>
                  <a:cubicBezTo>
                    <a:pt x="310411" y="0"/>
                    <a:pt x="333362" y="22951"/>
                    <a:pt x="333362" y="51286"/>
                  </a:cubicBezTo>
                  <a:lnTo>
                    <a:pt x="333362" y="538508"/>
                  </a:lnTo>
                  <a:cubicBezTo>
                    <a:pt x="333362" y="566843"/>
                    <a:pt x="310411" y="589794"/>
                    <a:pt x="282075" y="589794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E4AF0257-452F-4C05-85BA-C0F5FA20B020}"/>
                </a:ext>
              </a:extLst>
            </p:cNvPr>
            <p:cNvSpPr/>
            <p:nvPr/>
          </p:nvSpPr>
          <p:spPr>
            <a:xfrm>
              <a:off x="4322258" y="3895492"/>
              <a:ext cx="179503" cy="38465"/>
            </a:xfrm>
            <a:custGeom>
              <a:avLst/>
              <a:gdLst>
                <a:gd name="connsiteX0" fmla="*/ 166681 w 179502"/>
                <a:gd name="connsiteY0" fmla="*/ 38465 h 38464"/>
                <a:gd name="connsiteX1" fmla="*/ 12822 w 179502"/>
                <a:gd name="connsiteY1" fmla="*/ 38465 h 38464"/>
                <a:gd name="connsiteX2" fmla="*/ 0 w 179502"/>
                <a:gd name="connsiteY2" fmla="*/ 25643 h 38464"/>
                <a:gd name="connsiteX3" fmla="*/ 0 w 179502"/>
                <a:gd name="connsiteY3" fmla="*/ 0 h 38464"/>
                <a:gd name="connsiteX4" fmla="*/ 179503 w 179502"/>
                <a:gd name="connsiteY4" fmla="*/ 0 h 38464"/>
                <a:gd name="connsiteX5" fmla="*/ 179503 w 179502"/>
                <a:gd name="connsiteY5" fmla="*/ 25643 h 38464"/>
                <a:gd name="connsiteX6" fmla="*/ 166681 w 179502"/>
                <a:gd name="connsiteY6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38464">
                  <a:moveTo>
                    <a:pt x="166681" y="38465"/>
                  </a:moveTo>
                  <a:lnTo>
                    <a:pt x="12822" y="38465"/>
                  </a:lnTo>
                  <a:cubicBezTo>
                    <a:pt x="5769" y="38465"/>
                    <a:pt x="0" y="32695"/>
                    <a:pt x="0" y="25643"/>
                  </a:cubicBezTo>
                  <a:lnTo>
                    <a:pt x="0" y="0"/>
                  </a:lnTo>
                  <a:lnTo>
                    <a:pt x="179503" y="0"/>
                  </a:lnTo>
                  <a:lnTo>
                    <a:pt x="179503" y="25643"/>
                  </a:lnTo>
                  <a:cubicBezTo>
                    <a:pt x="179503" y="32695"/>
                    <a:pt x="173733" y="38465"/>
                    <a:pt x="166681" y="38465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F6E963C9-0B88-4763-8E5E-F8FE87889B09}"/>
              </a:ext>
            </a:extLst>
          </p:cNvPr>
          <p:cNvGrpSpPr/>
          <p:nvPr/>
        </p:nvGrpSpPr>
        <p:grpSpPr>
          <a:xfrm>
            <a:off x="1552791" y="3895492"/>
            <a:ext cx="435935" cy="589794"/>
            <a:chOff x="1552791" y="3895492"/>
            <a:chExt cx="435935" cy="589794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2767DE3-161D-48EE-A380-0C3877E669B6}"/>
                </a:ext>
              </a:extLst>
            </p:cNvPr>
            <p:cNvSpPr/>
            <p:nvPr/>
          </p:nvSpPr>
          <p:spPr>
            <a:xfrm>
              <a:off x="1552791" y="4151924"/>
              <a:ext cx="435935" cy="333362"/>
            </a:xfrm>
            <a:custGeom>
              <a:avLst/>
              <a:gdLst>
                <a:gd name="connsiteX0" fmla="*/ 410292 w 435934"/>
                <a:gd name="connsiteY0" fmla="*/ 333362 h 333361"/>
                <a:gd name="connsiteX1" fmla="*/ 25643 w 435934"/>
                <a:gd name="connsiteY1" fmla="*/ 333362 h 333361"/>
                <a:gd name="connsiteX2" fmla="*/ 0 w 435934"/>
                <a:gd name="connsiteY2" fmla="*/ 307719 h 333361"/>
                <a:gd name="connsiteX3" fmla="*/ 0 w 435934"/>
                <a:gd name="connsiteY3" fmla="*/ 25643 h 333361"/>
                <a:gd name="connsiteX4" fmla="*/ 25643 w 435934"/>
                <a:gd name="connsiteY4" fmla="*/ 0 h 333361"/>
                <a:gd name="connsiteX5" fmla="*/ 410292 w 435934"/>
                <a:gd name="connsiteY5" fmla="*/ 0 h 333361"/>
                <a:gd name="connsiteX6" fmla="*/ 435935 w 435934"/>
                <a:gd name="connsiteY6" fmla="*/ 25643 h 333361"/>
                <a:gd name="connsiteX7" fmla="*/ 435935 w 435934"/>
                <a:gd name="connsiteY7" fmla="*/ 307719 h 333361"/>
                <a:gd name="connsiteX8" fmla="*/ 410292 w 435934"/>
                <a:gd name="connsiteY8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934" h="333361">
                  <a:moveTo>
                    <a:pt x="410292" y="333362"/>
                  </a:moveTo>
                  <a:lnTo>
                    <a:pt x="25643" y="333362"/>
                  </a:lnTo>
                  <a:cubicBezTo>
                    <a:pt x="11539" y="333362"/>
                    <a:pt x="0" y="321822"/>
                    <a:pt x="0" y="307719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10292" y="0"/>
                  </a:lnTo>
                  <a:cubicBezTo>
                    <a:pt x="424395" y="0"/>
                    <a:pt x="435935" y="11539"/>
                    <a:pt x="435935" y="25643"/>
                  </a:cubicBezTo>
                  <a:lnTo>
                    <a:pt x="435935" y="307719"/>
                  </a:lnTo>
                  <a:cubicBezTo>
                    <a:pt x="435935" y="321822"/>
                    <a:pt x="424523" y="333362"/>
                    <a:pt x="410292" y="3333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53518CC-9C82-4F22-A746-70082BD4A43B}"/>
                </a:ext>
              </a:extLst>
            </p:cNvPr>
            <p:cNvSpPr/>
            <p:nvPr/>
          </p:nvSpPr>
          <p:spPr>
            <a:xfrm>
              <a:off x="1604077" y="3895492"/>
              <a:ext cx="333362" cy="256432"/>
            </a:xfrm>
            <a:custGeom>
              <a:avLst/>
              <a:gdLst>
                <a:gd name="connsiteX0" fmla="*/ 166681 w 333361"/>
                <a:gd name="connsiteY0" fmla="*/ 0 h 256432"/>
                <a:gd name="connsiteX1" fmla="*/ 166681 w 333361"/>
                <a:gd name="connsiteY1" fmla="*/ 0 h 256432"/>
                <a:gd name="connsiteX2" fmla="*/ 0 w 333361"/>
                <a:gd name="connsiteY2" fmla="*/ 166681 h 256432"/>
                <a:gd name="connsiteX3" fmla="*/ 0 w 333361"/>
                <a:gd name="connsiteY3" fmla="*/ 256432 h 256432"/>
                <a:gd name="connsiteX4" fmla="*/ 333362 w 333361"/>
                <a:gd name="connsiteY4" fmla="*/ 256432 h 256432"/>
                <a:gd name="connsiteX5" fmla="*/ 333362 w 333361"/>
                <a:gd name="connsiteY5" fmla="*/ 166681 h 256432"/>
                <a:gd name="connsiteX6" fmla="*/ 166681 w 333361"/>
                <a:gd name="connsiteY6" fmla="*/ 0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61" h="256432">
                  <a:moveTo>
                    <a:pt x="166681" y="0"/>
                  </a:moveTo>
                  <a:lnTo>
                    <a:pt x="166681" y="0"/>
                  </a:lnTo>
                  <a:cubicBezTo>
                    <a:pt x="74622" y="0"/>
                    <a:pt x="0" y="74622"/>
                    <a:pt x="0" y="166681"/>
                  </a:cubicBezTo>
                  <a:lnTo>
                    <a:pt x="0" y="256432"/>
                  </a:lnTo>
                  <a:lnTo>
                    <a:pt x="333362" y="256432"/>
                  </a:lnTo>
                  <a:lnTo>
                    <a:pt x="333362" y="166681"/>
                  </a:lnTo>
                  <a:cubicBezTo>
                    <a:pt x="333362" y="74622"/>
                    <a:pt x="258740" y="0"/>
                    <a:pt x="166681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B95F4EC-D3C4-4E4E-AADF-2B09DF75EE68}"/>
                </a:ext>
              </a:extLst>
            </p:cNvPr>
            <p:cNvSpPr/>
            <p:nvPr/>
          </p:nvSpPr>
          <p:spPr>
            <a:xfrm>
              <a:off x="1655363" y="3946778"/>
              <a:ext cx="230789" cy="205146"/>
            </a:xfrm>
            <a:custGeom>
              <a:avLst/>
              <a:gdLst>
                <a:gd name="connsiteX0" fmla="*/ 115394 w 230788"/>
                <a:gd name="connsiteY0" fmla="*/ 0 h 205145"/>
                <a:gd name="connsiteX1" fmla="*/ 115394 w 230788"/>
                <a:gd name="connsiteY1" fmla="*/ 0 h 205145"/>
                <a:gd name="connsiteX2" fmla="*/ 0 w 230788"/>
                <a:gd name="connsiteY2" fmla="*/ 115394 h 205145"/>
                <a:gd name="connsiteX3" fmla="*/ 0 w 230788"/>
                <a:gd name="connsiteY3" fmla="*/ 205146 h 205145"/>
                <a:gd name="connsiteX4" fmla="*/ 230789 w 230788"/>
                <a:gd name="connsiteY4" fmla="*/ 205146 h 205145"/>
                <a:gd name="connsiteX5" fmla="*/ 230789 w 230788"/>
                <a:gd name="connsiteY5" fmla="*/ 115394 h 205145"/>
                <a:gd name="connsiteX6" fmla="*/ 115394 w 230788"/>
                <a:gd name="connsiteY6" fmla="*/ 0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788" h="205145">
                  <a:moveTo>
                    <a:pt x="115394" y="0"/>
                  </a:moveTo>
                  <a:lnTo>
                    <a:pt x="115394" y="0"/>
                  </a:lnTo>
                  <a:cubicBezTo>
                    <a:pt x="51671" y="0"/>
                    <a:pt x="0" y="51671"/>
                    <a:pt x="0" y="115394"/>
                  </a:cubicBezTo>
                  <a:lnTo>
                    <a:pt x="0" y="205146"/>
                  </a:lnTo>
                  <a:lnTo>
                    <a:pt x="230789" y="205146"/>
                  </a:lnTo>
                  <a:lnTo>
                    <a:pt x="230789" y="115394"/>
                  </a:lnTo>
                  <a:cubicBezTo>
                    <a:pt x="230789" y="51671"/>
                    <a:pt x="179118" y="0"/>
                    <a:pt x="115394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25D102E-9A61-44A7-A53E-97D188368374}"/>
                </a:ext>
              </a:extLst>
            </p:cNvPr>
            <p:cNvSpPr/>
            <p:nvPr/>
          </p:nvSpPr>
          <p:spPr>
            <a:xfrm>
              <a:off x="1719471" y="4228854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2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3AF2DD02-3ABE-4DEA-87C1-54840640654E}"/>
              </a:ext>
            </a:extLst>
          </p:cNvPr>
          <p:cNvGrpSpPr/>
          <p:nvPr/>
        </p:nvGrpSpPr>
        <p:grpSpPr>
          <a:xfrm>
            <a:off x="2373373" y="3998065"/>
            <a:ext cx="615437" cy="384648"/>
            <a:chOff x="2373373" y="3998065"/>
            <a:chExt cx="615437" cy="384648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DCDED14-12D4-4A92-8747-6C984363EDD7}"/>
                </a:ext>
              </a:extLst>
            </p:cNvPr>
            <p:cNvSpPr/>
            <p:nvPr/>
          </p:nvSpPr>
          <p:spPr>
            <a:xfrm>
              <a:off x="2424660" y="4331427"/>
              <a:ext cx="128216" cy="51286"/>
            </a:xfrm>
            <a:custGeom>
              <a:avLst/>
              <a:gdLst>
                <a:gd name="connsiteX0" fmla="*/ 0 w 128216"/>
                <a:gd name="connsiteY0" fmla="*/ 0 h 51286"/>
                <a:gd name="connsiteX1" fmla="*/ 128216 w 128216"/>
                <a:gd name="connsiteY1" fmla="*/ 0 h 51286"/>
                <a:gd name="connsiteX2" fmla="*/ 128216 w 128216"/>
                <a:gd name="connsiteY2" fmla="*/ 51286 h 51286"/>
                <a:gd name="connsiteX3" fmla="*/ 0 w 128216"/>
                <a:gd name="connsiteY3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51286">
                  <a:moveTo>
                    <a:pt x="0" y="0"/>
                  </a:moveTo>
                  <a:lnTo>
                    <a:pt x="128216" y="0"/>
                  </a:lnTo>
                  <a:lnTo>
                    <a:pt x="128216" y="51286"/>
                  </a:lnTo>
                  <a:lnTo>
                    <a:pt x="0" y="51286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8AB104D-E4C2-42D4-B396-0143078E32CB}"/>
                </a:ext>
              </a:extLst>
            </p:cNvPr>
            <p:cNvSpPr/>
            <p:nvPr/>
          </p:nvSpPr>
          <p:spPr>
            <a:xfrm>
              <a:off x="2809308" y="4331427"/>
              <a:ext cx="128216" cy="51286"/>
            </a:xfrm>
            <a:custGeom>
              <a:avLst/>
              <a:gdLst>
                <a:gd name="connsiteX0" fmla="*/ 0 w 128216"/>
                <a:gd name="connsiteY0" fmla="*/ 0 h 51286"/>
                <a:gd name="connsiteX1" fmla="*/ 128216 w 128216"/>
                <a:gd name="connsiteY1" fmla="*/ 0 h 51286"/>
                <a:gd name="connsiteX2" fmla="*/ 128216 w 128216"/>
                <a:gd name="connsiteY2" fmla="*/ 51286 h 51286"/>
                <a:gd name="connsiteX3" fmla="*/ 0 w 128216"/>
                <a:gd name="connsiteY3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51286">
                  <a:moveTo>
                    <a:pt x="0" y="0"/>
                  </a:moveTo>
                  <a:lnTo>
                    <a:pt x="128216" y="0"/>
                  </a:lnTo>
                  <a:lnTo>
                    <a:pt x="128216" y="51286"/>
                  </a:lnTo>
                  <a:lnTo>
                    <a:pt x="0" y="51286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C2F060F-F03C-418E-B260-DA538EE85E98}"/>
                </a:ext>
              </a:extLst>
            </p:cNvPr>
            <p:cNvSpPr/>
            <p:nvPr/>
          </p:nvSpPr>
          <p:spPr>
            <a:xfrm>
              <a:off x="2373373" y="3998065"/>
              <a:ext cx="615437" cy="333362"/>
            </a:xfrm>
            <a:custGeom>
              <a:avLst/>
              <a:gdLst>
                <a:gd name="connsiteX0" fmla="*/ 0 w 615437"/>
                <a:gd name="connsiteY0" fmla="*/ 0 h 333361"/>
                <a:gd name="connsiteX1" fmla="*/ 615437 w 615437"/>
                <a:gd name="connsiteY1" fmla="*/ 0 h 333361"/>
                <a:gd name="connsiteX2" fmla="*/ 615437 w 615437"/>
                <a:gd name="connsiteY2" fmla="*/ 333362 h 333361"/>
                <a:gd name="connsiteX3" fmla="*/ 0 w 615437"/>
                <a:gd name="connsiteY3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5437" h="333361">
                  <a:moveTo>
                    <a:pt x="0" y="0"/>
                  </a:moveTo>
                  <a:lnTo>
                    <a:pt x="615437" y="0"/>
                  </a:lnTo>
                  <a:lnTo>
                    <a:pt x="615437" y="333362"/>
                  </a:lnTo>
                  <a:lnTo>
                    <a:pt x="0" y="333362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D6DE574A-75BF-4818-9FF9-ED02C2A0A303}"/>
                </a:ext>
              </a:extLst>
            </p:cNvPr>
            <p:cNvSpPr/>
            <p:nvPr/>
          </p:nvSpPr>
          <p:spPr>
            <a:xfrm>
              <a:off x="2424660" y="4049351"/>
              <a:ext cx="512864" cy="230789"/>
            </a:xfrm>
            <a:custGeom>
              <a:avLst/>
              <a:gdLst>
                <a:gd name="connsiteX0" fmla="*/ 0 w 512864"/>
                <a:gd name="connsiteY0" fmla="*/ 0 h 230788"/>
                <a:gd name="connsiteX1" fmla="*/ 512864 w 512864"/>
                <a:gd name="connsiteY1" fmla="*/ 0 h 230788"/>
                <a:gd name="connsiteX2" fmla="*/ 512864 w 512864"/>
                <a:gd name="connsiteY2" fmla="*/ 230789 h 230788"/>
                <a:gd name="connsiteX3" fmla="*/ 0 w 512864"/>
                <a:gd name="connsiteY3" fmla="*/ 230789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864" h="230788">
                  <a:moveTo>
                    <a:pt x="0" y="0"/>
                  </a:moveTo>
                  <a:lnTo>
                    <a:pt x="512864" y="0"/>
                  </a:lnTo>
                  <a:lnTo>
                    <a:pt x="512864" y="230789"/>
                  </a:lnTo>
                  <a:lnTo>
                    <a:pt x="0" y="230789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2CE1BC6-38F7-43CA-A6C6-477FA351E1FA}"/>
                </a:ext>
              </a:extLst>
            </p:cNvPr>
            <p:cNvSpPr/>
            <p:nvPr/>
          </p:nvSpPr>
          <p:spPr>
            <a:xfrm>
              <a:off x="2475946" y="4100638"/>
              <a:ext cx="128216" cy="128216"/>
            </a:xfrm>
            <a:custGeom>
              <a:avLst/>
              <a:gdLst>
                <a:gd name="connsiteX0" fmla="*/ 128216 w 128216"/>
                <a:gd name="connsiteY0" fmla="*/ 64108 h 128216"/>
                <a:gd name="connsiteX1" fmla="*/ 64108 w 128216"/>
                <a:gd name="connsiteY1" fmla="*/ 128216 h 128216"/>
                <a:gd name="connsiteX2" fmla="*/ 0 w 128216"/>
                <a:gd name="connsiteY2" fmla="*/ 64108 h 128216"/>
                <a:gd name="connsiteX3" fmla="*/ 64108 w 128216"/>
                <a:gd name="connsiteY3" fmla="*/ 0 h 128216"/>
                <a:gd name="connsiteX4" fmla="*/ 128216 w 128216"/>
                <a:gd name="connsiteY4" fmla="*/ 64108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16" h="128216">
                  <a:moveTo>
                    <a:pt x="128216" y="64108"/>
                  </a:moveTo>
                  <a:cubicBezTo>
                    <a:pt x="128216" y="99514"/>
                    <a:pt x="99514" y="128216"/>
                    <a:pt x="64108" y="128216"/>
                  </a:cubicBezTo>
                  <a:cubicBezTo>
                    <a:pt x="28702" y="128216"/>
                    <a:pt x="0" y="99514"/>
                    <a:pt x="0" y="64108"/>
                  </a:cubicBezTo>
                  <a:cubicBezTo>
                    <a:pt x="0" y="28702"/>
                    <a:pt x="28702" y="0"/>
                    <a:pt x="64108" y="0"/>
                  </a:cubicBezTo>
                  <a:cubicBezTo>
                    <a:pt x="99514" y="0"/>
                    <a:pt x="128216" y="28702"/>
                    <a:pt x="128216" y="64108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9889C136-4B02-4E50-BE67-69EF12127472}"/>
                </a:ext>
              </a:extLst>
            </p:cNvPr>
            <p:cNvSpPr/>
            <p:nvPr/>
          </p:nvSpPr>
          <p:spPr>
            <a:xfrm>
              <a:off x="2899059" y="4100638"/>
              <a:ext cx="76930" cy="12822"/>
            </a:xfrm>
            <a:custGeom>
              <a:avLst/>
              <a:gdLst>
                <a:gd name="connsiteX0" fmla="*/ 0 w 76929"/>
                <a:gd name="connsiteY0" fmla="*/ 0 h 0"/>
                <a:gd name="connsiteX1" fmla="*/ 76930 w 76929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29">
                  <a:moveTo>
                    <a:pt x="0" y="0"/>
                  </a:moveTo>
                  <a:lnTo>
                    <a:pt x="76930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8035280-E800-41B1-AC6E-CACEC2407E54}"/>
                </a:ext>
              </a:extLst>
            </p:cNvPr>
            <p:cNvSpPr/>
            <p:nvPr/>
          </p:nvSpPr>
          <p:spPr>
            <a:xfrm>
              <a:off x="2899059" y="4228854"/>
              <a:ext cx="76930" cy="12822"/>
            </a:xfrm>
            <a:custGeom>
              <a:avLst/>
              <a:gdLst>
                <a:gd name="connsiteX0" fmla="*/ 0 w 76929"/>
                <a:gd name="connsiteY0" fmla="*/ 0 h 0"/>
                <a:gd name="connsiteX1" fmla="*/ 76930 w 76929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29">
                  <a:moveTo>
                    <a:pt x="0" y="0"/>
                  </a:moveTo>
                  <a:lnTo>
                    <a:pt x="76930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0CDB17B2-021A-482B-9C00-A8B112FC661C}"/>
              </a:ext>
            </a:extLst>
          </p:cNvPr>
          <p:cNvGrpSpPr/>
          <p:nvPr/>
        </p:nvGrpSpPr>
        <p:grpSpPr>
          <a:xfrm>
            <a:off x="732208" y="3895492"/>
            <a:ext cx="435935" cy="589794"/>
            <a:chOff x="732208" y="3895492"/>
            <a:chExt cx="435935" cy="589794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9EB119E-FCB2-4A39-BDE0-64B0845DADE5}"/>
                </a:ext>
              </a:extLst>
            </p:cNvPr>
            <p:cNvSpPr/>
            <p:nvPr/>
          </p:nvSpPr>
          <p:spPr>
            <a:xfrm>
              <a:off x="732208" y="4151924"/>
              <a:ext cx="435935" cy="333362"/>
            </a:xfrm>
            <a:custGeom>
              <a:avLst/>
              <a:gdLst>
                <a:gd name="connsiteX0" fmla="*/ 410292 w 435934"/>
                <a:gd name="connsiteY0" fmla="*/ 333362 h 333361"/>
                <a:gd name="connsiteX1" fmla="*/ 25643 w 435934"/>
                <a:gd name="connsiteY1" fmla="*/ 333362 h 333361"/>
                <a:gd name="connsiteX2" fmla="*/ 0 w 435934"/>
                <a:gd name="connsiteY2" fmla="*/ 307719 h 333361"/>
                <a:gd name="connsiteX3" fmla="*/ 0 w 435934"/>
                <a:gd name="connsiteY3" fmla="*/ 25643 h 333361"/>
                <a:gd name="connsiteX4" fmla="*/ 25643 w 435934"/>
                <a:gd name="connsiteY4" fmla="*/ 0 h 333361"/>
                <a:gd name="connsiteX5" fmla="*/ 410292 w 435934"/>
                <a:gd name="connsiteY5" fmla="*/ 0 h 333361"/>
                <a:gd name="connsiteX6" fmla="*/ 435935 w 435934"/>
                <a:gd name="connsiteY6" fmla="*/ 25643 h 333361"/>
                <a:gd name="connsiteX7" fmla="*/ 435935 w 435934"/>
                <a:gd name="connsiteY7" fmla="*/ 307719 h 333361"/>
                <a:gd name="connsiteX8" fmla="*/ 410292 w 435934"/>
                <a:gd name="connsiteY8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934" h="333361">
                  <a:moveTo>
                    <a:pt x="410292" y="333362"/>
                  </a:moveTo>
                  <a:lnTo>
                    <a:pt x="25643" y="333362"/>
                  </a:lnTo>
                  <a:cubicBezTo>
                    <a:pt x="11539" y="333362"/>
                    <a:pt x="0" y="321822"/>
                    <a:pt x="0" y="307719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10292" y="0"/>
                  </a:lnTo>
                  <a:cubicBezTo>
                    <a:pt x="424395" y="0"/>
                    <a:pt x="435935" y="11539"/>
                    <a:pt x="435935" y="25643"/>
                  </a:cubicBezTo>
                  <a:lnTo>
                    <a:pt x="435935" y="307719"/>
                  </a:lnTo>
                  <a:cubicBezTo>
                    <a:pt x="435935" y="321822"/>
                    <a:pt x="424524" y="333362"/>
                    <a:pt x="410292" y="3333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F7C457D5-214B-49CA-9B8A-471CC50ECD69}"/>
                </a:ext>
              </a:extLst>
            </p:cNvPr>
            <p:cNvSpPr/>
            <p:nvPr/>
          </p:nvSpPr>
          <p:spPr>
            <a:xfrm>
              <a:off x="898888" y="4228854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2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A978FA5-3A79-4F6B-9DBC-B8AB29BB155B}"/>
                </a:ext>
              </a:extLst>
            </p:cNvPr>
            <p:cNvSpPr/>
            <p:nvPr/>
          </p:nvSpPr>
          <p:spPr>
            <a:xfrm>
              <a:off x="783494" y="3895492"/>
              <a:ext cx="333362" cy="256432"/>
            </a:xfrm>
            <a:custGeom>
              <a:avLst/>
              <a:gdLst>
                <a:gd name="connsiteX0" fmla="*/ 166681 w 333361"/>
                <a:gd name="connsiteY0" fmla="*/ 51286 h 256432"/>
                <a:gd name="connsiteX1" fmla="*/ 282075 w 333361"/>
                <a:gd name="connsiteY1" fmla="*/ 166681 h 256432"/>
                <a:gd name="connsiteX2" fmla="*/ 282075 w 333361"/>
                <a:gd name="connsiteY2" fmla="*/ 192324 h 256432"/>
                <a:gd name="connsiteX3" fmla="*/ 333362 w 333361"/>
                <a:gd name="connsiteY3" fmla="*/ 192324 h 256432"/>
                <a:gd name="connsiteX4" fmla="*/ 333362 w 333361"/>
                <a:gd name="connsiteY4" fmla="*/ 166681 h 256432"/>
                <a:gd name="connsiteX5" fmla="*/ 166681 w 333361"/>
                <a:gd name="connsiteY5" fmla="*/ 0 h 256432"/>
                <a:gd name="connsiteX6" fmla="*/ 0 w 333361"/>
                <a:gd name="connsiteY6" fmla="*/ 166681 h 256432"/>
                <a:gd name="connsiteX7" fmla="*/ 0 w 333361"/>
                <a:gd name="connsiteY7" fmla="*/ 256432 h 256432"/>
                <a:gd name="connsiteX8" fmla="*/ 51286 w 333361"/>
                <a:gd name="connsiteY8" fmla="*/ 256432 h 256432"/>
                <a:gd name="connsiteX9" fmla="*/ 51286 w 333361"/>
                <a:gd name="connsiteY9" fmla="*/ 166681 h 256432"/>
                <a:gd name="connsiteX10" fmla="*/ 166681 w 333361"/>
                <a:gd name="connsiteY10" fmla="*/ 51286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361" h="256432">
                  <a:moveTo>
                    <a:pt x="166681" y="51286"/>
                  </a:moveTo>
                  <a:cubicBezTo>
                    <a:pt x="230404" y="51286"/>
                    <a:pt x="282075" y="102958"/>
                    <a:pt x="282075" y="166681"/>
                  </a:cubicBezTo>
                  <a:lnTo>
                    <a:pt x="282075" y="192324"/>
                  </a:lnTo>
                  <a:lnTo>
                    <a:pt x="333362" y="192324"/>
                  </a:lnTo>
                  <a:lnTo>
                    <a:pt x="333362" y="166681"/>
                  </a:lnTo>
                  <a:cubicBezTo>
                    <a:pt x="333362" y="74622"/>
                    <a:pt x="258740" y="0"/>
                    <a:pt x="166681" y="0"/>
                  </a:cubicBezTo>
                  <a:cubicBezTo>
                    <a:pt x="74622" y="0"/>
                    <a:pt x="0" y="74622"/>
                    <a:pt x="0" y="166681"/>
                  </a:cubicBezTo>
                  <a:lnTo>
                    <a:pt x="0" y="256432"/>
                  </a:lnTo>
                  <a:lnTo>
                    <a:pt x="51286" y="256432"/>
                  </a:lnTo>
                  <a:lnTo>
                    <a:pt x="51286" y="166681"/>
                  </a:lnTo>
                  <a:cubicBezTo>
                    <a:pt x="51286" y="102958"/>
                    <a:pt x="102958" y="51286"/>
                    <a:pt x="166681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2DE38257-034B-40D0-A126-545ADF59C008}"/>
              </a:ext>
            </a:extLst>
          </p:cNvPr>
          <p:cNvGrpSpPr/>
          <p:nvPr/>
        </p:nvGrpSpPr>
        <p:grpSpPr>
          <a:xfrm>
            <a:off x="3373459" y="3908314"/>
            <a:ext cx="487221" cy="564150"/>
            <a:chOff x="3373459" y="3908314"/>
            <a:chExt cx="487221" cy="564150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37C7CF7-718D-40AF-A2E8-018012FE3180}"/>
                </a:ext>
              </a:extLst>
            </p:cNvPr>
            <p:cNvSpPr/>
            <p:nvPr/>
          </p:nvSpPr>
          <p:spPr>
            <a:xfrm>
              <a:off x="3527318" y="4010886"/>
              <a:ext cx="179503" cy="153859"/>
            </a:xfrm>
            <a:custGeom>
              <a:avLst/>
              <a:gdLst>
                <a:gd name="connsiteX0" fmla="*/ 0 w 179502"/>
                <a:gd name="connsiteY0" fmla="*/ 0 h 153859"/>
                <a:gd name="connsiteX1" fmla="*/ 179503 w 179502"/>
                <a:gd name="connsiteY1" fmla="*/ 0 h 153859"/>
                <a:gd name="connsiteX2" fmla="*/ 179503 w 179502"/>
                <a:gd name="connsiteY2" fmla="*/ 153859 h 153859"/>
                <a:gd name="connsiteX3" fmla="*/ 0 w 179502"/>
                <a:gd name="connsiteY3" fmla="*/ 153859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02" h="153859">
                  <a:moveTo>
                    <a:pt x="0" y="0"/>
                  </a:moveTo>
                  <a:lnTo>
                    <a:pt x="179503" y="0"/>
                  </a:lnTo>
                  <a:lnTo>
                    <a:pt x="179503" y="153859"/>
                  </a:lnTo>
                  <a:lnTo>
                    <a:pt x="0" y="153859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EB77839-2C37-4BB6-A221-2D389DEE447E}"/>
                </a:ext>
              </a:extLst>
            </p:cNvPr>
            <p:cNvSpPr/>
            <p:nvPr/>
          </p:nvSpPr>
          <p:spPr>
            <a:xfrm>
              <a:off x="3552962" y="3908314"/>
              <a:ext cx="128216" cy="102573"/>
            </a:xfrm>
            <a:custGeom>
              <a:avLst/>
              <a:gdLst>
                <a:gd name="connsiteX0" fmla="*/ 64108 w 128216"/>
                <a:gd name="connsiteY0" fmla="*/ 0 h 102572"/>
                <a:gd name="connsiteX1" fmla="*/ 64108 w 128216"/>
                <a:gd name="connsiteY1" fmla="*/ 0 h 102572"/>
                <a:gd name="connsiteX2" fmla="*/ 0 w 128216"/>
                <a:gd name="connsiteY2" fmla="*/ 64108 h 102572"/>
                <a:gd name="connsiteX3" fmla="*/ 0 w 128216"/>
                <a:gd name="connsiteY3" fmla="*/ 102573 h 102572"/>
                <a:gd name="connsiteX4" fmla="*/ 128216 w 128216"/>
                <a:gd name="connsiteY4" fmla="*/ 102573 h 102572"/>
                <a:gd name="connsiteX5" fmla="*/ 128216 w 128216"/>
                <a:gd name="connsiteY5" fmla="*/ 64108 h 102572"/>
                <a:gd name="connsiteX6" fmla="*/ 64108 w 128216"/>
                <a:gd name="connsiteY6" fmla="*/ 0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02572">
                  <a:moveTo>
                    <a:pt x="64108" y="0"/>
                  </a:moveTo>
                  <a:lnTo>
                    <a:pt x="64108" y="0"/>
                  </a:lnTo>
                  <a:cubicBezTo>
                    <a:pt x="28720" y="0"/>
                    <a:pt x="0" y="28720"/>
                    <a:pt x="0" y="64108"/>
                  </a:cubicBezTo>
                  <a:lnTo>
                    <a:pt x="0" y="102573"/>
                  </a:lnTo>
                  <a:lnTo>
                    <a:pt x="128216" y="102573"/>
                  </a:lnTo>
                  <a:lnTo>
                    <a:pt x="128216" y="64108"/>
                  </a:lnTo>
                  <a:cubicBezTo>
                    <a:pt x="128216" y="28720"/>
                    <a:pt x="99496" y="0"/>
                    <a:pt x="64108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1D44E6D-3E42-4A84-9CF3-02385C715741}"/>
                </a:ext>
              </a:extLst>
            </p:cNvPr>
            <p:cNvSpPr/>
            <p:nvPr/>
          </p:nvSpPr>
          <p:spPr>
            <a:xfrm>
              <a:off x="3399102" y="4087816"/>
              <a:ext cx="435935" cy="256432"/>
            </a:xfrm>
            <a:custGeom>
              <a:avLst/>
              <a:gdLst>
                <a:gd name="connsiteX0" fmla="*/ 89751 w 435934"/>
                <a:gd name="connsiteY0" fmla="*/ 0 h 256432"/>
                <a:gd name="connsiteX1" fmla="*/ 25643 w 435934"/>
                <a:gd name="connsiteY1" fmla="*/ 0 h 256432"/>
                <a:gd name="connsiteX2" fmla="*/ 0 w 435934"/>
                <a:gd name="connsiteY2" fmla="*/ 25643 h 256432"/>
                <a:gd name="connsiteX3" fmla="*/ 0 w 435934"/>
                <a:gd name="connsiteY3" fmla="*/ 256432 h 256432"/>
                <a:gd name="connsiteX4" fmla="*/ 435935 w 435934"/>
                <a:gd name="connsiteY4" fmla="*/ 256432 h 256432"/>
                <a:gd name="connsiteX5" fmla="*/ 435935 w 435934"/>
                <a:gd name="connsiteY5" fmla="*/ 25643 h 256432"/>
                <a:gd name="connsiteX6" fmla="*/ 410292 w 435934"/>
                <a:gd name="connsiteY6" fmla="*/ 0 h 256432"/>
                <a:gd name="connsiteX7" fmla="*/ 346183 w 435934"/>
                <a:gd name="connsiteY7" fmla="*/ 0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934" h="256432">
                  <a:moveTo>
                    <a:pt x="89751" y="0"/>
                  </a:moveTo>
                  <a:lnTo>
                    <a:pt x="25643" y="0"/>
                  </a:lnTo>
                  <a:cubicBezTo>
                    <a:pt x="11539" y="0"/>
                    <a:pt x="0" y="11539"/>
                    <a:pt x="0" y="25643"/>
                  </a:cubicBezTo>
                  <a:lnTo>
                    <a:pt x="0" y="256432"/>
                  </a:lnTo>
                  <a:lnTo>
                    <a:pt x="435935" y="256432"/>
                  </a:lnTo>
                  <a:lnTo>
                    <a:pt x="435935" y="25643"/>
                  </a:lnTo>
                  <a:cubicBezTo>
                    <a:pt x="435935" y="11539"/>
                    <a:pt x="424395" y="0"/>
                    <a:pt x="410292" y="0"/>
                  </a:cubicBezTo>
                  <a:lnTo>
                    <a:pt x="346183" y="0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F5896BC-E6FC-47E4-9DA2-8EA5154C9FDD}"/>
                </a:ext>
              </a:extLst>
            </p:cNvPr>
            <p:cNvSpPr/>
            <p:nvPr/>
          </p:nvSpPr>
          <p:spPr>
            <a:xfrm>
              <a:off x="3373459" y="4344248"/>
              <a:ext cx="487221" cy="76930"/>
            </a:xfrm>
            <a:custGeom>
              <a:avLst/>
              <a:gdLst>
                <a:gd name="connsiteX0" fmla="*/ 487221 w 487221"/>
                <a:gd name="connsiteY0" fmla="*/ 76930 h 76929"/>
                <a:gd name="connsiteX1" fmla="*/ 0 w 487221"/>
                <a:gd name="connsiteY1" fmla="*/ 76930 h 76929"/>
                <a:gd name="connsiteX2" fmla="*/ 25643 w 487221"/>
                <a:gd name="connsiteY2" fmla="*/ 0 h 76929"/>
                <a:gd name="connsiteX3" fmla="*/ 461578 w 487221"/>
                <a:gd name="connsiteY3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221" h="76929">
                  <a:moveTo>
                    <a:pt x="487221" y="76930"/>
                  </a:moveTo>
                  <a:lnTo>
                    <a:pt x="0" y="76930"/>
                  </a:lnTo>
                  <a:lnTo>
                    <a:pt x="25643" y="0"/>
                  </a:lnTo>
                  <a:lnTo>
                    <a:pt x="461578" y="0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FDCE004F-A556-4172-AE2F-53B2A7FC360D}"/>
                </a:ext>
              </a:extLst>
            </p:cNvPr>
            <p:cNvSpPr/>
            <p:nvPr/>
          </p:nvSpPr>
          <p:spPr>
            <a:xfrm>
              <a:off x="3373459" y="4421178"/>
              <a:ext cx="487221" cy="51286"/>
            </a:xfrm>
            <a:custGeom>
              <a:avLst/>
              <a:gdLst>
                <a:gd name="connsiteX0" fmla="*/ 0 w 487221"/>
                <a:gd name="connsiteY0" fmla="*/ 0 h 51286"/>
                <a:gd name="connsiteX1" fmla="*/ 487221 w 487221"/>
                <a:gd name="connsiteY1" fmla="*/ 0 h 51286"/>
                <a:gd name="connsiteX2" fmla="*/ 487221 w 487221"/>
                <a:gd name="connsiteY2" fmla="*/ 51286 h 51286"/>
                <a:gd name="connsiteX3" fmla="*/ 0 w 487221"/>
                <a:gd name="connsiteY3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221" h="51286">
                  <a:moveTo>
                    <a:pt x="0" y="0"/>
                  </a:moveTo>
                  <a:lnTo>
                    <a:pt x="487221" y="0"/>
                  </a:lnTo>
                  <a:lnTo>
                    <a:pt x="487221" y="51286"/>
                  </a:lnTo>
                  <a:lnTo>
                    <a:pt x="0" y="51286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E9AB0BD-8188-44EE-9D98-0964FDA3E03C}"/>
                </a:ext>
              </a:extLst>
            </p:cNvPr>
            <p:cNvSpPr/>
            <p:nvPr/>
          </p:nvSpPr>
          <p:spPr>
            <a:xfrm>
              <a:off x="3617070" y="4062173"/>
              <a:ext cx="12822" cy="38465"/>
            </a:xfrm>
            <a:custGeom>
              <a:avLst/>
              <a:gdLst>
                <a:gd name="connsiteX0" fmla="*/ 0 w 0"/>
                <a:gd name="connsiteY0" fmla="*/ 0 h 38464"/>
                <a:gd name="connsiteX1" fmla="*/ 0 w 0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464">
                  <a:moveTo>
                    <a:pt x="0" y="0"/>
                  </a:moveTo>
                  <a:lnTo>
                    <a:pt x="0" y="38465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9D48B0C6-0584-484F-9160-F40E634E1BBE}"/>
              </a:ext>
            </a:extLst>
          </p:cNvPr>
          <p:cNvGrpSpPr/>
          <p:nvPr/>
        </p:nvGrpSpPr>
        <p:grpSpPr>
          <a:xfrm>
            <a:off x="9355509" y="2056232"/>
            <a:ext cx="531948" cy="525943"/>
            <a:chOff x="9355509" y="2056232"/>
            <a:chExt cx="531948" cy="525943"/>
          </a:xfrm>
        </p:grpSpPr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FD615B15-E6EE-46C2-94D0-DCAD0F991B8F}"/>
                </a:ext>
              </a:extLst>
            </p:cNvPr>
            <p:cNvSpPr/>
            <p:nvPr/>
          </p:nvSpPr>
          <p:spPr>
            <a:xfrm>
              <a:off x="9355509" y="2056489"/>
              <a:ext cx="128216" cy="525686"/>
            </a:xfrm>
            <a:custGeom>
              <a:avLst/>
              <a:gdLst>
                <a:gd name="connsiteX0" fmla="*/ 131422 w 128216"/>
                <a:gd name="connsiteY0" fmla="*/ 472476 h 525685"/>
                <a:gd name="connsiteX1" fmla="*/ 116549 w 128216"/>
                <a:gd name="connsiteY1" fmla="*/ 472476 h 525685"/>
                <a:gd name="connsiteX2" fmla="*/ 79110 w 128216"/>
                <a:gd name="connsiteY2" fmla="*/ 505941 h 525685"/>
                <a:gd name="connsiteX3" fmla="*/ 75519 w 128216"/>
                <a:gd name="connsiteY3" fmla="*/ 535302 h 525685"/>
                <a:gd name="connsiteX4" fmla="*/ 0 w 128216"/>
                <a:gd name="connsiteY4" fmla="*/ 535302 h 525685"/>
                <a:gd name="connsiteX5" fmla="*/ 59621 w 128216"/>
                <a:gd name="connsiteY5" fmla="*/ 42183 h 525685"/>
                <a:gd name="connsiteX6" fmla="*/ 106933 w 128216"/>
                <a:gd name="connsiteY6" fmla="*/ 0 h 52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525685">
                  <a:moveTo>
                    <a:pt x="131422" y="472476"/>
                  </a:moveTo>
                  <a:lnTo>
                    <a:pt x="116549" y="472476"/>
                  </a:lnTo>
                  <a:cubicBezTo>
                    <a:pt x="98086" y="472476"/>
                    <a:pt x="81289" y="487478"/>
                    <a:pt x="79110" y="505941"/>
                  </a:cubicBezTo>
                  <a:lnTo>
                    <a:pt x="75519" y="535302"/>
                  </a:lnTo>
                  <a:lnTo>
                    <a:pt x="0" y="535302"/>
                  </a:lnTo>
                  <a:lnTo>
                    <a:pt x="59621" y="42183"/>
                  </a:lnTo>
                  <a:cubicBezTo>
                    <a:pt x="62442" y="18848"/>
                    <a:pt x="83597" y="0"/>
                    <a:pt x="106933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7D56774C-649C-4774-9EEA-519AE71490C3}"/>
                </a:ext>
              </a:extLst>
            </p:cNvPr>
            <p:cNvSpPr/>
            <p:nvPr/>
          </p:nvSpPr>
          <p:spPr>
            <a:xfrm>
              <a:off x="9648740" y="2528837"/>
              <a:ext cx="102573" cy="51286"/>
            </a:xfrm>
            <a:custGeom>
              <a:avLst/>
              <a:gdLst>
                <a:gd name="connsiteX0" fmla="*/ 108855 w 102572"/>
                <a:gd name="connsiteY0" fmla="*/ 128 h 51286"/>
                <a:gd name="connsiteX1" fmla="*/ 101290 w 102572"/>
                <a:gd name="connsiteY1" fmla="*/ 62826 h 51286"/>
                <a:gd name="connsiteX2" fmla="*/ 25771 w 102572"/>
                <a:gd name="connsiteY2" fmla="*/ 62826 h 51286"/>
                <a:gd name="connsiteX3" fmla="*/ 29361 w 102572"/>
                <a:gd name="connsiteY3" fmla="*/ 33464 h 51286"/>
                <a:gd name="connsiteX4" fmla="*/ 0 w 102572"/>
                <a:gd name="connsiteY4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72" h="51286">
                  <a:moveTo>
                    <a:pt x="108855" y="128"/>
                  </a:moveTo>
                  <a:lnTo>
                    <a:pt x="101290" y="62826"/>
                  </a:lnTo>
                  <a:lnTo>
                    <a:pt x="25771" y="62826"/>
                  </a:lnTo>
                  <a:lnTo>
                    <a:pt x="29361" y="33464"/>
                  </a:lnTo>
                  <a:cubicBezTo>
                    <a:pt x="31541" y="15001"/>
                    <a:pt x="18463" y="0"/>
                    <a:pt x="0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39F3378-9FE5-4142-9AE9-92CC318AFA60}"/>
                </a:ext>
              </a:extLst>
            </p:cNvPr>
            <p:cNvSpPr/>
            <p:nvPr/>
          </p:nvSpPr>
          <p:spPr>
            <a:xfrm>
              <a:off x="9462569" y="2056232"/>
              <a:ext cx="307719" cy="12822"/>
            </a:xfrm>
            <a:custGeom>
              <a:avLst/>
              <a:gdLst>
                <a:gd name="connsiteX0" fmla="*/ 0 w 307718"/>
                <a:gd name="connsiteY0" fmla="*/ 0 h 0"/>
                <a:gd name="connsiteX1" fmla="*/ 309898 w 30771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7718">
                  <a:moveTo>
                    <a:pt x="0" y="0"/>
                  </a:moveTo>
                  <a:lnTo>
                    <a:pt x="30989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DB2B5BF-DCA9-44C7-A26D-A11F1A2AE363}"/>
                </a:ext>
              </a:extLst>
            </p:cNvPr>
            <p:cNvSpPr/>
            <p:nvPr/>
          </p:nvSpPr>
          <p:spPr>
            <a:xfrm>
              <a:off x="9425879" y="2056232"/>
              <a:ext cx="461578" cy="525686"/>
            </a:xfrm>
            <a:custGeom>
              <a:avLst/>
              <a:gdLst>
                <a:gd name="connsiteX0" fmla="*/ 405 w 461577"/>
                <a:gd name="connsiteY0" fmla="*/ 42183 h 525685"/>
                <a:gd name="connsiteX1" fmla="*/ 69898 w 461577"/>
                <a:gd name="connsiteY1" fmla="*/ 535302 h 525685"/>
                <a:gd name="connsiteX2" fmla="*/ 145418 w 461577"/>
                <a:gd name="connsiteY2" fmla="*/ 535302 h 525685"/>
                <a:gd name="connsiteX3" fmla="*/ 141315 w 461577"/>
                <a:gd name="connsiteY3" fmla="*/ 505941 h 525685"/>
                <a:gd name="connsiteX4" fmla="*/ 170035 w 461577"/>
                <a:gd name="connsiteY4" fmla="*/ 472476 h 525685"/>
                <a:gd name="connsiteX5" fmla="*/ 346460 w 461577"/>
                <a:gd name="connsiteY5" fmla="*/ 472476 h 525685"/>
                <a:gd name="connsiteX6" fmla="*/ 384541 w 461577"/>
                <a:gd name="connsiteY6" fmla="*/ 505941 h 525685"/>
                <a:gd name="connsiteX7" fmla="*/ 388644 w 461577"/>
                <a:gd name="connsiteY7" fmla="*/ 535302 h 525685"/>
                <a:gd name="connsiteX8" fmla="*/ 464163 w 461577"/>
                <a:gd name="connsiteY8" fmla="*/ 535302 h 525685"/>
                <a:gd name="connsiteX9" fmla="*/ 394670 w 461577"/>
                <a:gd name="connsiteY9" fmla="*/ 42183 h 525685"/>
                <a:gd name="connsiteX10" fmla="*/ 346460 w 461577"/>
                <a:gd name="connsiteY10" fmla="*/ 0 h 525685"/>
                <a:gd name="connsiteX11" fmla="*/ 36562 w 461577"/>
                <a:gd name="connsiteY11" fmla="*/ 0 h 525685"/>
                <a:gd name="connsiteX12" fmla="*/ 405 w 461577"/>
                <a:gd name="connsiteY12" fmla="*/ 42183 h 52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1577" h="525685">
                  <a:moveTo>
                    <a:pt x="405" y="42183"/>
                  </a:moveTo>
                  <a:lnTo>
                    <a:pt x="69898" y="535302"/>
                  </a:lnTo>
                  <a:lnTo>
                    <a:pt x="145418" y="535302"/>
                  </a:lnTo>
                  <a:lnTo>
                    <a:pt x="141315" y="505941"/>
                  </a:lnTo>
                  <a:cubicBezTo>
                    <a:pt x="138751" y="487478"/>
                    <a:pt x="151573" y="472476"/>
                    <a:pt x="170035" y="472476"/>
                  </a:cubicBezTo>
                  <a:lnTo>
                    <a:pt x="346460" y="472476"/>
                  </a:lnTo>
                  <a:cubicBezTo>
                    <a:pt x="364924" y="472476"/>
                    <a:pt x="381977" y="487478"/>
                    <a:pt x="384541" y="505941"/>
                  </a:cubicBezTo>
                  <a:lnTo>
                    <a:pt x="388644" y="535302"/>
                  </a:lnTo>
                  <a:lnTo>
                    <a:pt x="464163" y="535302"/>
                  </a:lnTo>
                  <a:lnTo>
                    <a:pt x="394670" y="42183"/>
                  </a:lnTo>
                  <a:cubicBezTo>
                    <a:pt x="391336" y="18848"/>
                    <a:pt x="369796" y="0"/>
                    <a:pt x="346460" y="0"/>
                  </a:cubicBezTo>
                  <a:lnTo>
                    <a:pt x="36562" y="0"/>
                  </a:lnTo>
                  <a:cubicBezTo>
                    <a:pt x="13355" y="0"/>
                    <a:pt x="-2800" y="18976"/>
                    <a:pt x="405" y="42183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B7CC30F3-0A8B-46CD-B6D2-32951C4423C1}"/>
                </a:ext>
              </a:extLst>
            </p:cNvPr>
            <p:cNvSpPr/>
            <p:nvPr/>
          </p:nvSpPr>
          <p:spPr>
            <a:xfrm>
              <a:off x="9605532" y="2135213"/>
              <a:ext cx="89751" cy="282075"/>
            </a:xfrm>
            <a:custGeom>
              <a:avLst/>
              <a:gdLst>
                <a:gd name="connsiteX0" fmla="*/ 44361 w 89751"/>
                <a:gd name="connsiteY0" fmla="*/ 264125 h 282075"/>
                <a:gd name="connsiteX1" fmla="*/ 67055 w 89751"/>
                <a:gd name="connsiteY1" fmla="*/ 237072 h 282075"/>
                <a:gd name="connsiteX2" fmla="*/ 98083 w 89751"/>
                <a:gd name="connsiteY2" fmla="*/ 264125 h 282075"/>
                <a:gd name="connsiteX3" fmla="*/ 75389 w 89751"/>
                <a:gd name="connsiteY3" fmla="*/ 291179 h 282075"/>
                <a:gd name="connsiteX4" fmla="*/ 44361 w 89751"/>
                <a:gd name="connsiteY4" fmla="*/ 264125 h 282075"/>
                <a:gd name="connsiteX5" fmla="*/ 34744 w 89751"/>
                <a:gd name="connsiteY5" fmla="*/ 180528 h 282075"/>
                <a:gd name="connsiteX6" fmla="*/ 254 w 89751"/>
                <a:gd name="connsiteY6" fmla="*/ 12437 h 282075"/>
                <a:gd name="connsiteX7" fmla="*/ 10127 w 89751"/>
                <a:gd name="connsiteY7" fmla="*/ 0 h 282075"/>
                <a:gd name="connsiteX8" fmla="*/ 51028 w 89751"/>
                <a:gd name="connsiteY8" fmla="*/ 0 h 282075"/>
                <a:gd name="connsiteX9" fmla="*/ 64747 w 89751"/>
                <a:gd name="connsiteY9" fmla="*/ 12437 h 282075"/>
                <a:gd name="connsiteX10" fmla="*/ 82185 w 89751"/>
                <a:gd name="connsiteY10" fmla="*/ 180528 h 282075"/>
                <a:gd name="connsiteX11" fmla="*/ 72056 w 89751"/>
                <a:gd name="connsiteY11" fmla="*/ 191811 h 282075"/>
                <a:gd name="connsiteX12" fmla="*/ 48207 w 89751"/>
                <a:gd name="connsiteY12" fmla="*/ 191811 h 282075"/>
                <a:gd name="connsiteX13" fmla="*/ 34744 w 89751"/>
                <a:gd name="connsiteY13" fmla="*/ 180528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282075">
                  <a:moveTo>
                    <a:pt x="44361" y="264125"/>
                  </a:moveTo>
                  <a:cubicBezTo>
                    <a:pt x="41925" y="248355"/>
                    <a:pt x="51541" y="237072"/>
                    <a:pt x="67055" y="237072"/>
                  </a:cubicBezTo>
                  <a:cubicBezTo>
                    <a:pt x="83466" y="237072"/>
                    <a:pt x="95775" y="248483"/>
                    <a:pt x="98083" y="264125"/>
                  </a:cubicBezTo>
                  <a:cubicBezTo>
                    <a:pt x="100391" y="279383"/>
                    <a:pt x="91801" y="291179"/>
                    <a:pt x="75389" y="291179"/>
                  </a:cubicBezTo>
                  <a:cubicBezTo>
                    <a:pt x="59490" y="291307"/>
                    <a:pt x="46668" y="279511"/>
                    <a:pt x="44361" y="264125"/>
                  </a:cubicBezTo>
                  <a:close/>
                  <a:moveTo>
                    <a:pt x="34744" y="180528"/>
                  </a:moveTo>
                  <a:lnTo>
                    <a:pt x="254" y="12437"/>
                  </a:lnTo>
                  <a:cubicBezTo>
                    <a:pt x="-1156" y="5642"/>
                    <a:pt x="3460" y="0"/>
                    <a:pt x="10127" y="0"/>
                  </a:cubicBezTo>
                  <a:lnTo>
                    <a:pt x="51028" y="0"/>
                  </a:lnTo>
                  <a:cubicBezTo>
                    <a:pt x="57823" y="0"/>
                    <a:pt x="63978" y="5642"/>
                    <a:pt x="64747" y="12437"/>
                  </a:cubicBezTo>
                  <a:lnTo>
                    <a:pt x="82185" y="180528"/>
                  </a:lnTo>
                  <a:cubicBezTo>
                    <a:pt x="82825" y="186811"/>
                    <a:pt x="78467" y="191811"/>
                    <a:pt x="72056" y="191811"/>
                  </a:cubicBezTo>
                  <a:lnTo>
                    <a:pt x="48207" y="191811"/>
                  </a:lnTo>
                  <a:cubicBezTo>
                    <a:pt x="41925" y="191811"/>
                    <a:pt x="36027" y="186811"/>
                    <a:pt x="34744" y="180528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E81F7B6-CA24-4887-A18D-97576BC56D56}"/>
              </a:ext>
            </a:extLst>
          </p:cNvPr>
          <p:cNvGrpSpPr/>
          <p:nvPr/>
        </p:nvGrpSpPr>
        <p:grpSpPr>
          <a:xfrm>
            <a:off x="10119388" y="4923400"/>
            <a:ext cx="564151" cy="500043"/>
            <a:chOff x="10119388" y="4923400"/>
            <a:chExt cx="564151" cy="500043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A2BB2269-DC47-4143-A4A9-AD087709609B}"/>
                </a:ext>
              </a:extLst>
            </p:cNvPr>
            <p:cNvSpPr/>
            <p:nvPr/>
          </p:nvSpPr>
          <p:spPr>
            <a:xfrm>
              <a:off x="10376750" y="5098031"/>
              <a:ext cx="51286" cy="243611"/>
            </a:xfrm>
            <a:custGeom>
              <a:avLst/>
              <a:gdLst>
                <a:gd name="connsiteX0" fmla="*/ 0 w 51286"/>
                <a:gd name="connsiteY0" fmla="*/ 219121 h 243610"/>
                <a:gd name="connsiteX1" fmla="*/ 26028 w 51286"/>
                <a:gd name="connsiteY1" fmla="*/ 193478 h 243610"/>
                <a:gd name="connsiteX2" fmla="*/ 52056 w 51286"/>
                <a:gd name="connsiteY2" fmla="*/ 219121 h 243610"/>
                <a:gd name="connsiteX3" fmla="*/ 26028 w 51286"/>
                <a:gd name="connsiteY3" fmla="*/ 244765 h 243610"/>
                <a:gd name="connsiteX4" fmla="*/ 0 w 51286"/>
                <a:gd name="connsiteY4" fmla="*/ 219121 h 243610"/>
                <a:gd name="connsiteX5" fmla="*/ 8463 w 51286"/>
                <a:gd name="connsiteY5" fmla="*/ 159501 h 243610"/>
                <a:gd name="connsiteX6" fmla="*/ 1154 w 51286"/>
                <a:gd name="connsiteY6" fmla="*/ 0 h 243610"/>
                <a:gd name="connsiteX7" fmla="*/ 50902 w 51286"/>
                <a:gd name="connsiteY7" fmla="*/ 0 h 243610"/>
                <a:gd name="connsiteX8" fmla="*/ 43594 w 51286"/>
                <a:gd name="connsiteY8" fmla="*/ 159501 h 243610"/>
                <a:gd name="connsiteX9" fmla="*/ 8463 w 51286"/>
                <a:gd name="connsiteY9" fmla="*/ 159501 h 2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86" h="243610">
                  <a:moveTo>
                    <a:pt x="0" y="219121"/>
                  </a:moveTo>
                  <a:cubicBezTo>
                    <a:pt x="0" y="204248"/>
                    <a:pt x="11026" y="193478"/>
                    <a:pt x="26028" y="193478"/>
                  </a:cubicBezTo>
                  <a:cubicBezTo>
                    <a:pt x="41927" y="193478"/>
                    <a:pt x="52056" y="204248"/>
                    <a:pt x="52056" y="219121"/>
                  </a:cubicBezTo>
                  <a:cubicBezTo>
                    <a:pt x="52056" y="233610"/>
                    <a:pt x="41927" y="244765"/>
                    <a:pt x="26028" y="244765"/>
                  </a:cubicBezTo>
                  <a:cubicBezTo>
                    <a:pt x="10642" y="244765"/>
                    <a:pt x="0" y="233610"/>
                    <a:pt x="0" y="219121"/>
                  </a:cubicBezTo>
                  <a:close/>
                  <a:moveTo>
                    <a:pt x="8463" y="159501"/>
                  </a:moveTo>
                  <a:lnTo>
                    <a:pt x="1154" y="0"/>
                  </a:lnTo>
                  <a:lnTo>
                    <a:pt x="50902" y="0"/>
                  </a:lnTo>
                  <a:lnTo>
                    <a:pt x="43594" y="159501"/>
                  </a:lnTo>
                  <a:lnTo>
                    <a:pt x="8463" y="159501"/>
                  </a:ln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A0178B7-96DC-40D7-A657-FDDC3EDFF934}"/>
                </a:ext>
              </a:extLst>
            </p:cNvPr>
            <p:cNvSpPr/>
            <p:nvPr/>
          </p:nvSpPr>
          <p:spPr>
            <a:xfrm>
              <a:off x="10182054" y="4991739"/>
              <a:ext cx="435935" cy="384648"/>
            </a:xfrm>
            <a:custGeom>
              <a:avLst/>
              <a:gdLst>
                <a:gd name="connsiteX0" fmla="*/ 220724 w 435934"/>
                <a:gd name="connsiteY0" fmla="*/ 0 h 384648"/>
                <a:gd name="connsiteX1" fmla="*/ 204312 w 435934"/>
                <a:gd name="connsiteY1" fmla="*/ 9103 h 384648"/>
                <a:gd name="connsiteX2" fmla="*/ 2500 w 435934"/>
                <a:gd name="connsiteY2" fmla="*/ 358620 h 384648"/>
                <a:gd name="connsiteX3" fmla="*/ 2500 w 435934"/>
                <a:gd name="connsiteY3" fmla="*/ 377597 h 384648"/>
                <a:gd name="connsiteX4" fmla="*/ 18912 w 435934"/>
                <a:gd name="connsiteY4" fmla="*/ 387084 h 384648"/>
                <a:gd name="connsiteX5" fmla="*/ 422408 w 435934"/>
                <a:gd name="connsiteY5" fmla="*/ 387084 h 384648"/>
                <a:gd name="connsiteX6" fmla="*/ 438819 w 435934"/>
                <a:gd name="connsiteY6" fmla="*/ 377597 h 384648"/>
                <a:gd name="connsiteX7" fmla="*/ 438819 w 435934"/>
                <a:gd name="connsiteY7" fmla="*/ 358620 h 384648"/>
                <a:gd name="connsiteX8" fmla="*/ 237007 w 435934"/>
                <a:gd name="connsiteY8" fmla="*/ 9232 h 384648"/>
                <a:gd name="connsiteX9" fmla="*/ 220724 w 435934"/>
                <a:gd name="connsiteY9" fmla="*/ 0 h 38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934" h="384648">
                  <a:moveTo>
                    <a:pt x="220724" y="0"/>
                  </a:moveTo>
                  <a:cubicBezTo>
                    <a:pt x="213800" y="0"/>
                    <a:pt x="207518" y="3462"/>
                    <a:pt x="204312" y="9103"/>
                  </a:cubicBezTo>
                  <a:lnTo>
                    <a:pt x="2500" y="358620"/>
                  </a:lnTo>
                  <a:cubicBezTo>
                    <a:pt x="-833" y="364518"/>
                    <a:pt x="-833" y="371698"/>
                    <a:pt x="2500" y="377597"/>
                  </a:cubicBezTo>
                  <a:cubicBezTo>
                    <a:pt x="5834" y="383494"/>
                    <a:pt x="12245" y="387084"/>
                    <a:pt x="18912" y="387084"/>
                  </a:cubicBezTo>
                  <a:lnTo>
                    <a:pt x="422408" y="387084"/>
                  </a:lnTo>
                  <a:cubicBezTo>
                    <a:pt x="429203" y="387084"/>
                    <a:pt x="435486" y="383494"/>
                    <a:pt x="438819" y="377597"/>
                  </a:cubicBezTo>
                  <a:cubicBezTo>
                    <a:pt x="442153" y="371698"/>
                    <a:pt x="442153" y="364518"/>
                    <a:pt x="438819" y="358620"/>
                  </a:cubicBezTo>
                  <a:lnTo>
                    <a:pt x="237007" y="9232"/>
                  </a:lnTo>
                  <a:cubicBezTo>
                    <a:pt x="233930" y="3590"/>
                    <a:pt x="227648" y="0"/>
                    <a:pt x="220724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F4112F2-4742-4C74-AA14-9DC6DCB33A03}"/>
                </a:ext>
              </a:extLst>
            </p:cNvPr>
            <p:cNvSpPr/>
            <p:nvPr/>
          </p:nvSpPr>
          <p:spPr>
            <a:xfrm>
              <a:off x="10119388" y="4923400"/>
              <a:ext cx="564151" cy="500043"/>
            </a:xfrm>
            <a:custGeom>
              <a:avLst/>
              <a:gdLst>
                <a:gd name="connsiteX0" fmla="*/ 518538 w 564150"/>
                <a:gd name="connsiteY0" fmla="*/ 504018 h 500042"/>
                <a:gd name="connsiteX1" fmla="*/ 48370 w 564150"/>
                <a:gd name="connsiteY1" fmla="*/ 504018 h 500042"/>
                <a:gd name="connsiteX2" fmla="*/ 6443 w 564150"/>
                <a:gd name="connsiteY2" fmla="*/ 479785 h 500042"/>
                <a:gd name="connsiteX3" fmla="*/ 6443 w 564150"/>
                <a:gd name="connsiteY3" fmla="*/ 431447 h 500042"/>
                <a:gd name="connsiteX4" fmla="*/ 241591 w 564150"/>
                <a:gd name="connsiteY4" fmla="*/ 24233 h 500042"/>
                <a:gd name="connsiteX5" fmla="*/ 283517 w 564150"/>
                <a:gd name="connsiteY5" fmla="*/ 0 h 500042"/>
                <a:gd name="connsiteX6" fmla="*/ 325444 w 564150"/>
                <a:gd name="connsiteY6" fmla="*/ 24105 h 500042"/>
                <a:gd name="connsiteX7" fmla="*/ 560593 w 564150"/>
                <a:gd name="connsiteY7" fmla="*/ 431319 h 500042"/>
                <a:gd name="connsiteX8" fmla="*/ 560593 w 564150"/>
                <a:gd name="connsiteY8" fmla="*/ 479656 h 500042"/>
                <a:gd name="connsiteX9" fmla="*/ 518538 w 564150"/>
                <a:gd name="connsiteY9" fmla="*/ 504018 h 50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4150" h="500042">
                  <a:moveTo>
                    <a:pt x="518538" y="504018"/>
                  </a:moveTo>
                  <a:lnTo>
                    <a:pt x="48370" y="504018"/>
                  </a:lnTo>
                  <a:cubicBezTo>
                    <a:pt x="31188" y="504018"/>
                    <a:pt x="15161" y="494786"/>
                    <a:pt x="6443" y="479785"/>
                  </a:cubicBezTo>
                  <a:cubicBezTo>
                    <a:pt x="-2148" y="464911"/>
                    <a:pt x="-2148" y="446320"/>
                    <a:pt x="6443" y="431447"/>
                  </a:cubicBezTo>
                  <a:lnTo>
                    <a:pt x="241591" y="24233"/>
                  </a:lnTo>
                  <a:cubicBezTo>
                    <a:pt x="250182" y="9360"/>
                    <a:pt x="266209" y="0"/>
                    <a:pt x="283517" y="0"/>
                  </a:cubicBezTo>
                  <a:cubicBezTo>
                    <a:pt x="300699" y="0"/>
                    <a:pt x="316726" y="9232"/>
                    <a:pt x="325444" y="24105"/>
                  </a:cubicBezTo>
                  <a:lnTo>
                    <a:pt x="560593" y="431319"/>
                  </a:lnTo>
                  <a:cubicBezTo>
                    <a:pt x="569183" y="446192"/>
                    <a:pt x="569183" y="464784"/>
                    <a:pt x="560593" y="479656"/>
                  </a:cubicBezTo>
                  <a:cubicBezTo>
                    <a:pt x="551746" y="494786"/>
                    <a:pt x="535719" y="504018"/>
                    <a:pt x="518538" y="504018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17B6C84-86B8-4805-844B-66E7C552DA99}"/>
              </a:ext>
            </a:extLst>
          </p:cNvPr>
          <p:cNvGrpSpPr/>
          <p:nvPr/>
        </p:nvGrpSpPr>
        <p:grpSpPr>
          <a:xfrm>
            <a:off x="10123267" y="2045206"/>
            <a:ext cx="525686" cy="525686"/>
            <a:chOff x="10123267" y="2045206"/>
            <a:chExt cx="525686" cy="525686"/>
          </a:xfrm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D88B1F0-D6EC-4F27-BA18-0B78CA5A32D9}"/>
                </a:ext>
              </a:extLst>
            </p:cNvPr>
            <p:cNvSpPr/>
            <p:nvPr/>
          </p:nvSpPr>
          <p:spPr>
            <a:xfrm>
              <a:off x="10123267" y="2045206"/>
              <a:ext cx="525686" cy="525686"/>
            </a:xfrm>
            <a:custGeom>
              <a:avLst/>
              <a:gdLst>
                <a:gd name="connsiteX0" fmla="*/ 527481 w 525685"/>
                <a:gd name="connsiteY0" fmla="*/ 263741 h 525685"/>
                <a:gd name="connsiteX1" fmla="*/ 263740 w 525685"/>
                <a:gd name="connsiteY1" fmla="*/ 527481 h 525685"/>
                <a:gd name="connsiteX2" fmla="*/ 0 w 525685"/>
                <a:gd name="connsiteY2" fmla="*/ 263741 h 525685"/>
                <a:gd name="connsiteX3" fmla="*/ 263740 w 525685"/>
                <a:gd name="connsiteY3" fmla="*/ 0 h 525685"/>
                <a:gd name="connsiteX4" fmla="*/ 527481 w 525685"/>
                <a:gd name="connsiteY4" fmla="*/ 263741 h 52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685" h="525685">
                  <a:moveTo>
                    <a:pt x="527481" y="263741"/>
                  </a:moveTo>
                  <a:cubicBezTo>
                    <a:pt x="527481" y="409400"/>
                    <a:pt x="409401" y="527481"/>
                    <a:pt x="263740" y="527481"/>
                  </a:cubicBezTo>
                  <a:cubicBezTo>
                    <a:pt x="118081" y="527481"/>
                    <a:pt x="0" y="409400"/>
                    <a:pt x="0" y="263741"/>
                  </a:cubicBezTo>
                  <a:cubicBezTo>
                    <a:pt x="0" y="118081"/>
                    <a:pt x="118080" y="0"/>
                    <a:pt x="263740" y="0"/>
                  </a:cubicBezTo>
                  <a:cubicBezTo>
                    <a:pt x="409400" y="0"/>
                    <a:pt x="527481" y="118081"/>
                    <a:pt x="527481" y="263741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77D30DD8-D242-45BC-9979-E86BBDE4AF5D}"/>
                </a:ext>
              </a:extLst>
            </p:cNvPr>
            <p:cNvSpPr/>
            <p:nvPr/>
          </p:nvSpPr>
          <p:spPr>
            <a:xfrm>
              <a:off x="10349825" y="2411904"/>
              <a:ext cx="64108" cy="64108"/>
            </a:xfrm>
            <a:custGeom>
              <a:avLst/>
              <a:gdLst>
                <a:gd name="connsiteX0" fmla="*/ 74622 w 64108"/>
                <a:gd name="connsiteY0" fmla="*/ 37311 h 64108"/>
                <a:gd name="connsiteX1" fmla="*/ 37311 w 64108"/>
                <a:gd name="connsiteY1" fmla="*/ 74622 h 64108"/>
                <a:gd name="connsiteX2" fmla="*/ 0 w 64108"/>
                <a:gd name="connsiteY2" fmla="*/ 37311 h 64108"/>
                <a:gd name="connsiteX3" fmla="*/ 37311 w 64108"/>
                <a:gd name="connsiteY3" fmla="*/ 0 h 64108"/>
                <a:gd name="connsiteX4" fmla="*/ 74622 w 64108"/>
                <a:gd name="connsiteY4" fmla="*/ 37311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74622" y="37311"/>
                  </a:moveTo>
                  <a:cubicBezTo>
                    <a:pt x="74622" y="57954"/>
                    <a:pt x="57953" y="74622"/>
                    <a:pt x="37311" y="74622"/>
                  </a:cubicBezTo>
                  <a:cubicBezTo>
                    <a:pt x="16668" y="74622"/>
                    <a:pt x="0" y="57954"/>
                    <a:pt x="0" y="37311"/>
                  </a:cubicBezTo>
                  <a:cubicBezTo>
                    <a:pt x="0" y="16668"/>
                    <a:pt x="16668" y="0"/>
                    <a:pt x="37311" y="0"/>
                  </a:cubicBezTo>
                  <a:cubicBezTo>
                    <a:pt x="57953" y="0"/>
                    <a:pt x="74622" y="16668"/>
                    <a:pt x="74622" y="37311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8451F04-3D94-4075-A56E-93019E79E5DB}"/>
                </a:ext>
              </a:extLst>
            </p:cNvPr>
            <p:cNvSpPr/>
            <p:nvPr/>
          </p:nvSpPr>
          <p:spPr>
            <a:xfrm>
              <a:off x="10349697" y="2132136"/>
              <a:ext cx="64108" cy="230789"/>
            </a:xfrm>
            <a:custGeom>
              <a:avLst/>
              <a:gdLst>
                <a:gd name="connsiteX0" fmla="*/ 52312 w 64108"/>
                <a:gd name="connsiteY0" fmla="*/ 234251 h 230788"/>
                <a:gd name="connsiteX1" fmla="*/ 22438 w 64108"/>
                <a:gd name="connsiteY1" fmla="*/ 234251 h 230788"/>
                <a:gd name="connsiteX2" fmla="*/ 0 w 64108"/>
                <a:gd name="connsiteY2" fmla="*/ 211813 h 230788"/>
                <a:gd name="connsiteX3" fmla="*/ 0 w 64108"/>
                <a:gd name="connsiteY3" fmla="*/ 22438 h 230788"/>
                <a:gd name="connsiteX4" fmla="*/ 22438 w 64108"/>
                <a:gd name="connsiteY4" fmla="*/ 0 h 230788"/>
                <a:gd name="connsiteX5" fmla="*/ 52312 w 64108"/>
                <a:gd name="connsiteY5" fmla="*/ 0 h 230788"/>
                <a:gd name="connsiteX6" fmla="*/ 74750 w 64108"/>
                <a:gd name="connsiteY6" fmla="*/ 22438 h 230788"/>
                <a:gd name="connsiteX7" fmla="*/ 74750 w 64108"/>
                <a:gd name="connsiteY7" fmla="*/ 211813 h 230788"/>
                <a:gd name="connsiteX8" fmla="*/ 52312 w 64108"/>
                <a:gd name="connsiteY8" fmla="*/ 234251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230788">
                  <a:moveTo>
                    <a:pt x="52312" y="234251"/>
                  </a:moveTo>
                  <a:lnTo>
                    <a:pt x="22438" y="234251"/>
                  </a:lnTo>
                  <a:cubicBezTo>
                    <a:pt x="10129" y="234251"/>
                    <a:pt x="0" y="224250"/>
                    <a:pt x="0" y="211813"/>
                  </a:cubicBezTo>
                  <a:lnTo>
                    <a:pt x="0" y="22438"/>
                  </a:lnTo>
                  <a:cubicBezTo>
                    <a:pt x="0" y="10129"/>
                    <a:pt x="10000" y="0"/>
                    <a:pt x="22438" y="0"/>
                  </a:cubicBezTo>
                  <a:lnTo>
                    <a:pt x="52312" y="0"/>
                  </a:lnTo>
                  <a:cubicBezTo>
                    <a:pt x="64621" y="0"/>
                    <a:pt x="74750" y="10001"/>
                    <a:pt x="74750" y="22438"/>
                  </a:cubicBezTo>
                  <a:lnTo>
                    <a:pt x="74750" y="211813"/>
                  </a:lnTo>
                  <a:cubicBezTo>
                    <a:pt x="74750" y="224250"/>
                    <a:pt x="64621" y="234251"/>
                    <a:pt x="52312" y="234251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84EF146D-4EFD-497F-81AF-203EF0F877FD}"/>
              </a:ext>
            </a:extLst>
          </p:cNvPr>
          <p:cNvGrpSpPr/>
          <p:nvPr/>
        </p:nvGrpSpPr>
        <p:grpSpPr>
          <a:xfrm>
            <a:off x="9346139" y="3007275"/>
            <a:ext cx="525686" cy="487221"/>
            <a:chOff x="9346139" y="3007275"/>
            <a:chExt cx="525686" cy="487221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900BDE45-43E4-4D13-AE7B-912FE3F6D262}"/>
                </a:ext>
              </a:extLst>
            </p:cNvPr>
            <p:cNvSpPr/>
            <p:nvPr/>
          </p:nvSpPr>
          <p:spPr>
            <a:xfrm>
              <a:off x="9346139" y="3007275"/>
              <a:ext cx="525686" cy="487221"/>
            </a:xfrm>
            <a:custGeom>
              <a:avLst/>
              <a:gdLst>
                <a:gd name="connsiteX0" fmla="*/ 195925 w 525685"/>
                <a:gd name="connsiteY0" fmla="*/ 42119 h 487221"/>
                <a:gd name="connsiteX1" fmla="*/ 11422 w 525685"/>
                <a:gd name="connsiteY1" fmla="*/ 361890 h 487221"/>
                <a:gd name="connsiteX2" fmla="*/ 84377 w 525685"/>
                <a:gd name="connsiteY2" fmla="*/ 488183 h 487221"/>
                <a:gd name="connsiteX3" fmla="*/ 453382 w 525685"/>
                <a:gd name="connsiteY3" fmla="*/ 488183 h 487221"/>
                <a:gd name="connsiteX4" fmla="*/ 526337 w 525685"/>
                <a:gd name="connsiteY4" fmla="*/ 361890 h 487221"/>
                <a:gd name="connsiteX5" fmla="*/ 341835 w 525685"/>
                <a:gd name="connsiteY5" fmla="*/ 42119 h 487221"/>
                <a:gd name="connsiteX6" fmla="*/ 195925 w 525685"/>
                <a:gd name="connsiteY6" fmla="*/ 42119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85" h="487221">
                  <a:moveTo>
                    <a:pt x="195925" y="42119"/>
                  </a:moveTo>
                  <a:lnTo>
                    <a:pt x="11422" y="361890"/>
                  </a:lnTo>
                  <a:cubicBezTo>
                    <a:pt x="-21017" y="418049"/>
                    <a:pt x="19499" y="488183"/>
                    <a:pt x="84377" y="488183"/>
                  </a:cubicBezTo>
                  <a:lnTo>
                    <a:pt x="453382" y="488183"/>
                  </a:lnTo>
                  <a:cubicBezTo>
                    <a:pt x="518132" y="488183"/>
                    <a:pt x="558648" y="418049"/>
                    <a:pt x="526337" y="361890"/>
                  </a:cubicBezTo>
                  <a:lnTo>
                    <a:pt x="341835" y="42119"/>
                  </a:lnTo>
                  <a:cubicBezTo>
                    <a:pt x="309396" y="-14040"/>
                    <a:pt x="228363" y="-14040"/>
                    <a:pt x="195925" y="42119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8A4FBDC-1E0D-4728-84B1-BA0737F2A547}"/>
                </a:ext>
              </a:extLst>
            </p:cNvPr>
            <p:cNvSpPr/>
            <p:nvPr/>
          </p:nvSpPr>
          <p:spPr>
            <a:xfrm>
              <a:off x="9577964" y="3370703"/>
              <a:ext cx="64108" cy="64108"/>
            </a:xfrm>
            <a:custGeom>
              <a:avLst/>
              <a:gdLst>
                <a:gd name="connsiteX0" fmla="*/ 74108 w 64108"/>
                <a:gd name="connsiteY0" fmla="*/ 37054 h 64108"/>
                <a:gd name="connsiteX1" fmla="*/ 37055 w 64108"/>
                <a:gd name="connsiteY1" fmla="*/ 74109 h 64108"/>
                <a:gd name="connsiteX2" fmla="*/ 0 w 64108"/>
                <a:gd name="connsiteY2" fmla="*/ 37054 h 64108"/>
                <a:gd name="connsiteX3" fmla="*/ 37055 w 64108"/>
                <a:gd name="connsiteY3" fmla="*/ 0 h 64108"/>
                <a:gd name="connsiteX4" fmla="*/ 74108 w 64108"/>
                <a:gd name="connsiteY4" fmla="*/ 37054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74108" y="37054"/>
                  </a:moveTo>
                  <a:cubicBezTo>
                    <a:pt x="74108" y="57569"/>
                    <a:pt x="57441" y="74109"/>
                    <a:pt x="37055" y="74109"/>
                  </a:cubicBezTo>
                  <a:cubicBezTo>
                    <a:pt x="16540" y="74109"/>
                    <a:pt x="0" y="57441"/>
                    <a:pt x="0" y="37054"/>
                  </a:cubicBezTo>
                  <a:cubicBezTo>
                    <a:pt x="0" y="16540"/>
                    <a:pt x="16668" y="0"/>
                    <a:pt x="37055" y="0"/>
                  </a:cubicBezTo>
                  <a:cubicBezTo>
                    <a:pt x="57441" y="0"/>
                    <a:pt x="74108" y="16668"/>
                    <a:pt x="74108" y="37054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28DD6D97-57CD-4293-93AB-881EF42E5AED}"/>
                </a:ext>
              </a:extLst>
            </p:cNvPr>
            <p:cNvSpPr/>
            <p:nvPr/>
          </p:nvSpPr>
          <p:spPr>
            <a:xfrm>
              <a:off x="9577964" y="3108886"/>
              <a:ext cx="64108" cy="205146"/>
            </a:xfrm>
            <a:custGeom>
              <a:avLst/>
              <a:gdLst>
                <a:gd name="connsiteX0" fmla="*/ 37055 w 64108"/>
                <a:gd name="connsiteY0" fmla="*/ 216557 h 205145"/>
                <a:gd name="connsiteX1" fmla="*/ 37055 w 64108"/>
                <a:gd name="connsiteY1" fmla="*/ 216557 h 205145"/>
                <a:gd name="connsiteX2" fmla="*/ 0 w 64108"/>
                <a:gd name="connsiteY2" fmla="*/ 179503 h 205145"/>
                <a:gd name="connsiteX3" fmla="*/ 0 w 64108"/>
                <a:gd name="connsiteY3" fmla="*/ 37054 h 205145"/>
                <a:gd name="connsiteX4" fmla="*/ 37055 w 64108"/>
                <a:gd name="connsiteY4" fmla="*/ 0 h 205145"/>
                <a:gd name="connsiteX5" fmla="*/ 37055 w 64108"/>
                <a:gd name="connsiteY5" fmla="*/ 0 h 205145"/>
                <a:gd name="connsiteX6" fmla="*/ 74108 w 64108"/>
                <a:gd name="connsiteY6" fmla="*/ 37054 h 205145"/>
                <a:gd name="connsiteX7" fmla="*/ 74108 w 64108"/>
                <a:gd name="connsiteY7" fmla="*/ 179503 h 205145"/>
                <a:gd name="connsiteX8" fmla="*/ 37055 w 64108"/>
                <a:gd name="connsiteY8" fmla="*/ 216557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205145">
                  <a:moveTo>
                    <a:pt x="37055" y="216557"/>
                  </a:moveTo>
                  <a:lnTo>
                    <a:pt x="37055" y="216557"/>
                  </a:lnTo>
                  <a:cubicBezTo>
                    <a:pt x="16540" y="216557"/>
                    <a:pt x="0" y="199889"/>
                    <a:pt x="0" y="179503"/>
                  </a:cubicBezTo>
                  <a:lnTo>
                    <a:pt x="0" y="37054"/>
                  </a:lnTo>
                  <a:cubicBezTo>
                    <a:pt x="0" y="16540"/>
                    <a:pt x="16668" y="0"/>
                    <a:pt x="37055" y="0"/>
                  </a:cubicBezTo>
                  <a:lnTo>
                    <a:pt x="37055" y="0"/>
                  </a:lnTo>
                  <a:cubicBezTo>
                    <a:pt x="57569" y="0"/>
                    <a:pt x="74108" y="16668"/>
                    <a:pt x="74108" y="37054"/>
                  </a:cubicBezTo>
                  <a:lnTo>
                    <a:pt x="74108" y="179503"/>
                  </a:lnTo>
                  <a:cubicBezTo>
                    <a:pt x="74108" y="200017"/>
                    <a:pt x="57441" y="216557"/>
                    <a:pt x="37055" y="216557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6D894206-7A92-4132-AAC4-C83D301B256B}"/>
              </a:ext>
            </a:extLst>
          </p:cNvPr>
          <p:cNvGrpSpPr/>
          <p:nvPr/>
        </p:nvGrpSpPr>
        <p:grpSpPr>
          <a:xfrm>
            <a:off x="10120959" y="3013622"/>
            <a:ext cx="551329" cy="487221"/>
            <a:chOff x="10120959" y="3013622"/>
            <a:chExt cx="551329" cy="487221"/>
          </a:xfrm>
        </p:grpSpPr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37C474B-3140-41E3-9606-C87673188737}"/>
                </a:ext>
              </a:extLst>
            </p:cNvPr>
            <p:cNvSpPr/>
            <p:nvPr/>
          </p:nvSpPr>
          <p:spPr>
            <a:xfrm>
              <a:off x="10120959" y="3013622"/>
              <a:ext cx="551329" cy="487221"/>
            </a:xfrm>
            <a:custGeom>
              <a:avLst/>
              <a:gdLst>
                <a:gd name="connsiteX0" fmla="*/ 422729 w 551329"/>
                <a:gd name="connsiteY0" fmla="*/ 0 h 487221"/>
                <a:gd name="connsiteX1" fmla="*/ 563638 w 551329"/>
                <a:gd name="connsiteY1" fmla="*/ 244123 h 487221"/>
                <a:gd name="connsiteX2" fmla="*/ 422729 w 551329"/>
                <a:gd name="connsiteY2" fmla="*/ 488247 h 487221"/>
                <a:gd name="connsiteX3" fmla="*/ 140909 w 551329"/>
                <a:gd name="connsiteY3" fmla="*/ 488247 h 487221"/>
                <a:gd name="connsiteX4" fmla="*/ 0 w 551329"/>
                <a:gd name="connsiteY4" fmla="*/ 244123 h 487221"/>
                <a:gd name="connsiteX5" fmla="*/ 140909 w 551329"/>
                <a:gd name="connsiteY5" fmla="*/ 0 h 487221"/>
                <a:gd name="connsiteX6" fmla="*/ 281820 w 551329"/>
                <a:gd name="connsiteY6" fmla="*/ 0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329" h="487221">
                  <a:moveTo>
                    <a:pt x="422729" y="0"/>
                  </a:moveTo>
                  <a:lnTo>
                    <a:pt x="563638" y="244123"/>
                  </a:lnTo>
                  <a:lnTo>
                    <a:pt x="422729" y="488247"/>
                  </a:lnTo>
                  <a:lnTo>
                    <a:pt x="140909" y="488247"/>
                  </a:lnTo>
                  <a:lnTo>
                    <a:pt x="0" y="244123"/>
                  </a:lnTo>
                  <a:lnTo>
                    <a:pt x="140909" y="0"/>
                  </a:lnTo>
                  <a:lnTo>
                    <a:pt x="281820" y="0"/>
                  </a:ln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D4E4BB70-F44C-467E-AC21-4A6CC9D6E132}"/>
                </a:ext>
              </a:extLst>
            </p:cNvPr>
            <p:cNvSpPr/>
            <p:nvPr/>
          </p:nvSpPr>
          <p:spPr>
            <a:xfrm>
              <a:off x="10365467" y="3345060"/>
              <a:ext cx="64108" cy="64108"/>
            </a:xfrm>
            <a:custGeom>
              <a:avLst/>
              <a:gdLst>
                <a:gd name="connsiteX0" fmla="*/ 0 w 64108"/>
                <a:gd name="connsiteY0" fmla="*/ 36670 h 64108"/>
                <a:gd name="connsiteX1" fmla="*/ 37311 w 64108"/>
                <a:gd name="connsiteY1" fmla="*/ 0 h 64108"/>
                <a:gd name="connsiteX2" fmla="*/ 74622 w 64108"/>
                <a:gd name="connsiteY2" fmla="*/ 36670 h 64108"/>
                <a:gd name="connsiteX3" fmla="*/ 37311 w 64108"/>
                <a:gd name="connsiteY3" fmla="*/ 73340 h 64108"/>
                <a:gd name="connsiteX4" fmla="*/ 0 w 64108"/>
                <a:gd name="connsiteY4" fmla="*/ 3667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0" y="36670"/>
                  </a:moveTo>
                  <a:cubicBezTo>
                    <a:pt x="0" y="15386"/>
                    <a:pt x="15899" y="0"/>
                    <a:pt x="37311" y="0"/>
                  </a:cubicBezTo>
                  <a:cubicBezTo>
                    <a:pt x="60133" y="0"/>
                    <a:pt x="74622" y="15386"/>
                    <a:pt x="74622" y="36670"/>
                  </a:cubicBezTo>
                  <a:cubicBezTo>
                    <a:pt x="74622" y="57441"/>
                    <a:pt x="60005" y="73340"/>
                    <a:pt x="37311" y="73340"/>
                  </a:cubicBezTo>
                  <a:cubicBezTo>
                    <a:pt x="15129" y="73340"/>
                    <a:pt x="0" y="57313"/>
                    <a:pt x="0" y="36670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C3020E-FB44-42DE-AAF9-49F45E4E770C}"/>
                </a:ext>
              </a:extLst>
            </p:cNvPr>
            <p:cNvSpPr/>
            <p:nvPr/>
          </p:nvSpPr>
          <p:spPr>
            <a:xfrm>
              <a:off x="10367888" y="3082858"/>
              <a:ext cx="64108" cy="205146"/>
            </a:xfrm>
            <a:custGeom>
              <a:avLst/>
              <a:gdLst>
                <a:gd name="connsiteX0" fmla="*/ 8990 w 64108"/>
                <a:gd name="connsiteY0" fmla="*/ 198478 h 205145"/>
                <a:gd name="connsiteX1" fmla="*/ 15 w 64108"/>
                <a:gd name="connsiteY1" fmla="*/ 16412 h 205145"/>
                <a:gd name="connsiteX2" fmla="*/ 15658 w 64108"/>
                <a:gd name="connsiteY2" fmla="*/ 0 h 205145"/>
                <a:gd name="connsiteX3" fmla="*/ 54250 w 64108"/>
                <a:gd name="connsiteY3" fmla="*/ 0 h 205145"/>
                <a:gd name="connsiteX4" fmla="*/ 69893 w 64108"/>
                <a:gd name="connsiteY4" fmla="*/ 16412 h 205145"/>
                <a:gd name="connsiteX5" fmla="*/ 60918 w 64108"/>
                <a:gd name="connsiteY5" fmla="*/ 198478 h 205145"/>
                <a:gd name="connsiteX6" fmla="*/ 45276 w 64108"/>
                <a:gd name="connsiteY6" fmla="*/ 213480 h 205145"/>
                <a:gd name="connsiteX7" fmla="*/ 24632 w 64108"/>
                <a:gd name="connsiteY7" fmla="*/ 213480 h 205145"/>
                <a:gd name="connsiteX8" fmla="*/ 8990 w 64108"/>
                <a:gd name="connsiteY8" fmla="*/ 198478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205145">
                  <a:moveTo>
                    <a:pt x="8990" y="198478"/>
                  </a:moveTo>
                  <a:lnTo>
                    <a:pt x="15" y="16412"/>
                  </a:lnTo>
                  <a:cubicBezTo>
                    <a:pt x="-369" y="7436"/>
                    <a:pt x="6682" y="0"/>
                    <a:pt x="15658" y="0"/>
                  </a:cubicBezTo>
                  <a:lnTo>
                    <a:pt x="54250" y="0"/>
                  </a:lnTo>
                  <a:cubicBezTo>
                    <a:pt x="63225" y="0"/>
                    <a:pt x="70277" y="7436"/>
                    <a:pt x="69893" y="16412"/>
                  </a:cubicBezTo>
                  <a:lnTo>
                    <a:pt x="60918" y="198478"/>
                  </a:lnTo>
                  <a:cubicBezTo>
                    <a:pt x="60533" y="206813"/>
                    <a:pt x="53609" y="213480"/>
                    <a:pt x="45276" y="213480"/>
                  </a:cubicBezTo>
                  <a:lnTo>
                    <a:pt x="24632" y="213480"/>
                  </a:lnTo>
                  <a:cubicBezTo>
                    <a:pt x="16299" y="213480"/>
                    <a:pt x="9375" y="206813"/>
                    <a:pt x="8990" y="198478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079C15CE-73DA-4E47-8590-9EF2367ADD12}"/>
              </a:ext>
            </a:extLst>
          </p:cNvPr>
          <p:cNvGrpSpPr/>
          <p:nvPr/>
        </p:nvGrpSpPr>
        <p:grpSpPr>
          <a:xfrm>
            <a:off x="10995136" y="3035547"/>
            <a:ext cx="500043" cy="474400"/>
            <a:chOff x="10995136" y="3035547"/>
            <a:chExt cx="500043" cy="474400"/>
          </a:xfrm>
        </p:grpSpPr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23D5A3A-D22A-4C3B-B4E5-66EE2DBFBB3A}"/>
                </a:ext>
              </a:extLst>
            </p:cNvPr>
            <p:cNvSpPr/>
            <p:nvPr/>
          </p:nvSpPr>
          <p:spPr>
            <a:xfrm>
              <a:off x="10995136" y="3035547"/>
              <a:ext cx="500043" cy="474400"/>
            </a:xfrm>
            <a:custGeom>
              <a:avLst/>
              <a:gdLst>
                <a:gd name="connsiteX0" fmla="*/ 464014 w 500042"/>
                <a:gd name="connsiteY0" fmla="*/ 0 h 474399"/>
                <a:gd name="connsiteX1" fmla="*/ 37824 w 500042"/>
                <a:gd name="connsiteY1" fmla="*/ 0 h 474399"/>
                <a:gd name="connsiteX2" fmla="*/ 0 w 500042"/>
                <a:gd name="connsiteY2" fmla="*/ 37824 h 474399"/>
                <a:gd name="connsiteX3" fmla="*/ 0 w 500042"/>
                <a:gd name="connsiteY3" fmla="*/ 356441 h 474399"/>
                <a:gd name="connsiteX4" fmla="*/ 37824 w 500042"/>
                <a:gd name="connsiteY4" fmla="*/ 394264 h 474399"/>
                <a:gd name="connsiteX5" fmla="*/ 91803 w 500042"/>
                <a:gd name="connsiteY5" fmla="*/ 394264 h 474399"/>
                <a:gd name="connsiteX6" fmla="*/ 91803 w 500042"/>
                <a:gd name="connsiteY6" fmla="*/ 480426 h 474399"/>
                <a:gd name="connsiteX7" fmla="*/ 197068 w 500042"/>
                <a:gd name="connsiteY7" fmla="*/ 394264 h 474399"/>
                <a:gd name="connsiteX8" fmla="*/ 464142 w 500042"/>
                <a:gd name="connsiteY8" fmla="*/ 394264 h 474399"/>
                <a:gd name="connsiteX9" fmla="*/ 501966 w 500042"/>
                <a:gd name="connsiteY9" fmla="*/ 356441 h 474399"/>
                <a:gd name="connsiteX10" fmla="*/ 501966 w 500042"/>
                <a:gd name="connsiteY10" fmla="*/ 37696 h 474399"/>
                <a:gd name="connsiteX11" fmla="*/ 464014 w 500042"/>
                <a:gd name="connsiteY11" fmla="*/ 0 h 47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0042" h="474399">
                  <a:moveTo>
                    <a:pt x="464014" y="0"/>
                  </a:moveTo>
                  <a:lnTo>
                    <a:pt x="37824" y="0"/>
                  </a:lnTo>
                  <a:cubicBezTo>
                    <a:pt x="16925" y="0"/>
                    <a:pt x="0" y="16925"/>
                    <a:pt x="0" y="37824"/>
                  </a:cubicBezTo>
                  <a:lnTo>
                    <a:pt x="0" y="356441"/>
                  </a:lnTo>
                  <a:cubicBezTo>
                    <a:pt x="0" y="377340"/>
                    <a:pt x="16925" y="394264"/>
                    <a:pt x="37824" y="394264"/>
                  </a:cubicBezTo>
                  <a:lnTo>
                    <a:pt x="91803" y="394264"/>
                  </a:lnTo>
                  <a:lnTo>
                    <a:pt x="91803" y="480426"/>
                  </a:lnTo>
                  <a:lnTo>
                    <a:pt x="197068" y="394264"/>
                  </a:lnTo>
                  <a:lnTo>
                    <a:pt x="464142" y="394264"/>
                  </a:lnTo>
                  <a:cubicBezTo>
                    <a:pt x="485042" y="394264"/>
                    <a:pt x="501966" y="377340"/>
                    <a:pt x="501966" y="356441"/>
                  </a:cubicBezTo>
                  <a:lnTo>
                    <a:pt x="501966" y="37696"/>
                  </a:lnTo>
                  <a:cubicBezTo>
                    <a:pt x="501838" y="16925"/>
                    <a:pt x="484913" y="0"/>
                    <a:pt x="464014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66C89F6F-5D62-472D-B706-9B1B08DD6F83}"/>
                </a:ext>
              </a:extLst>
            </p:cNvPr>
            <p:cNvSpPr/>
            <p:nvPr/>
          </p:nvSpPr>
          <p:spPr>
            <a:xfrm>
              <a:off x="11213232" y="3314929"/>
              <a:ext cx="64108" cy="64108"/>
            </a:xfrm>
            <a:custGeom>
              <a:avLst/>
              <a:gdLst>
                <a:gd name="connsiteX0" fmla="*/ 65391 w 64108"/>
                <a:gd name="connsiteY0" fmla="*/ 32695 h 64108"/>
                <a:gd name="connsiteX1" fmla="*/ 32695 w 64108"/>
                <a:gd name="connsiteY1" fmla="*/ 65390 h 64108"/>
                <a:gd name="connsiteX2" fmla="*/ 0 w 64108"/>
                <a:gd name="connsiteY2" fmla="*/ 32695 h 64108"/>
                <a:gd name="connsiteX3" fmla="*/ 32695 w 64108"/>
                <a:gd name="connsiteY3" fmla="*/ 0 h 64108"/>
                <a:gd name="connsiteX4" fmla="*/ 65391 w 64108"/>
                <a:gd name="connsiteY4" fmla="*/ 32695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65391" y="32695"/>
                  </a:moveTo>
                  <a:cubicBezTo>
                    <a:pt x="65391" y="50774"/>
                    <a:pt x="50774" y="65390"/>
                    <a:pt x="32695" y="65390"/>
                  </a:cubicBezTo>
                  <a:cubicBezTo>
                    <a:pt x="14617" y="65390"/>
                    <a:pt x="0" y="50774"/>
                    <a:pt x="0" y="32695"/>
                  </a:cubicBezTo>
                  <a:cubicBezTo>
                    <a:pt x="0" y="14617"/>
                    <a:pt x="14617" y="0"/>
                    <a:pt x="32695" y="0"/>
                  </a:cubicBezTo>
                  <a:cubicBezTo>
                    <a:pt x="50774" y="0"/>
                    <a:pt x="65391" y="14745"/>
                    <a:pt x="65391" y="32695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42A5E607-59AE-4D4A-8618-CEF8A0BDF3D3}"/>
                </a:ext>
              </a:extLst>
            </p:cNvPr>
            <p:cNvSpPr/>
            <p:nvPr/>
          </p:nvSpPr>
          <p:spPr>
            <a:xfrm>
              <a:off x="11213360" y="3093500"/>
              <a:ext cx="64108" cy="179503"/>
            </a:xfrm>
            <a:custGeom>
              <a:avLst/>
              <a:gdLst>
                <a:gd name="connsiteX0" fmla="*/ 45773 w 64108"/>
                <a:gd name="connsiteY0" fmla="*/ 181682 h 179502"/>
                <a:gd name="connsiteX1" fmla="*/ 19617 w 64108"/>
                <a:gd name="connsiteY1" fmla="*/ 181682 h 179502"/>
                <a:gd name="connsiteX2" fmla="*/ 0 w 64108"/>
                <a:gd name="connsiteY2" fmla="*/ 162065 h 179502"/>
                <a:gd name="connsiteX3" fmla="*/ 0 w 64108"/>
                <a:gd name="connsiteY3" fmla="*/ 19617 h 179502"/>
                <a:gd name="connsiteX4" fmla="*/ 19617 w 64108"/>
                <a:gd name="connsiteY4" fmla="*/ 0 h 179502"/>
                <a:gd name="connsiteX5" fmla="*/ 45773 w 64108"/>
                <a:gd name="connsiteY5" fmla="*/ 0 h 179502"/>
                <a:gd name="connsiteX6" fmla="*/ 65390 w 64108"/>
                <a:gd name="connsiteY6" fmla="*/ 19617 h 179502"/>
                <a:gd name="connsiteX7" fmla="*/ 65390 w 64108"/>
                <a:gd name="connsiteY7" fmla="*/ 162193 h 179502"/>
                <a:gd name="connsiteX8" fmla="*/ 45773 w 64108"/>
                <a:gd name="connsiteY8" fmla="*/ 181682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179502">
                  <a:moveTo>
                    <a:pt x="45773" y="181682"/>
                  </a:moveTo>
                  <a:lnTo>
                    <a:pt x="19617" y="181682"/>
                  </a:lnTo>
                  <a:cubicBezTo>
                    <a:pt x="8847" y="181682"/>
                    <a:pt x="0" y="172964"/>
                    <a:pt x="0" y="162065"/>
                  </a:cubicBezTo>
                  <a:lnTo>
                    <a:pt x="0" y="19617"/>
                  </a:lnTo>
                  <a:cubicBezTo>
                    <a:pt x="0" y="8847"/>
                    <a:pt x="8719" y="0"/>
                    <a:pt x="19617" y="0"/>
                  </a:cubicBezTo>
                  <a:lnTo>
                    <a:pt x="45773" y="0"/>
                  </a:lnTo>
                  <a:cubicBezTo>
                    <a:pt x="56544" y="0"/>
                    <a:pt x="65390" y="8719"/>
                    <a:pt x="65390" y="19617"/>
                  </a:cubicBezTo>
                  <a:lnTo>
                    <a:pt x="65390" y="162193"/>
                  </a:lnTo>
                  <a:cubicBezTo>
                    <a:pt x="65262" y="172964"/>
                    <a:pt x="56544" y="181682"/>
                    <a:pt x="45773" y="181682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6C0765F4-2440-4DFA-8596-2275B4AA4F06}"/>
              </a:ext>
            </a:extLst>
          </p:cNvPr>
          <p:cNvGrpSpPr/>
          <p:nvPr/>
        </p:nvGrpSpPr>
        <p:grpSpPr>
          <a:xfrm>
            <a:off x="9390477" y="4880961"/>
            <a:ext cx="469114" cy="614796"/>
            <a:chOff x="9390477" y="4880961"/>
            <a:chExt cx="469114" cy="614796"/>
          </a:xfrm>
        </p:grpSpPr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DEDB4791-86C0-4403-9F35-DB61CA4A2925}"/>
                </a:ext>
              </a:extLst>
            </p:cNvPr>
            <p:cNvSpPr/>
            <p:nvPr/>
          </p:nvSpPr>
          <p:spPr>
            <a:xfrm>
              <a:off x="9645406" y="5207784"/>
              <a:ext cx="12822" cy="25643"/>
            </a:xfrm>
            <a:custGeom>
              <a:avLst/>
              <a:gdLst>
                <a:gd name="connsiteX0" fmla="*/ 0 w 0"/>
                <a:gd name="connsiteY0" fmla="*/ 0 h 25643"/>
                <a:gd name="connsiteX1" fmla="*/ 0 w 0"/>
                <a:gd name="connsiteY1" fmla="*/ 3667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643">
                  <a:moveTo>
                    <a:pt x="0" y="0"/>
                  </a:moveTo>
                  <a:lnTo>
                    <a:pt x="0" y="3667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BB4D2B5-21D4-400A-8B0D-47B7FAD58D57}"/>
                </a:ext>
              </a:extLst>
            </p:cNvPr>
            <p:cNvSpPr/>
            <p:nvPr/>
          </p:nvSpPr>
          <p:spPr>
            <a:xfrm>
              <a:off x="9702975" y="5207784"/>
              <a:ext cx="12822" cy="38465"/>
            </a:xfrm>
            <a:custGeom>
              <a:avLst/>
              <a:gdLst>
                <a:gd name="connsiteX0" fmla="*/ 0 w 0"/>
                <a:gd name="connsiteY0" fmla="*/ 47055 h 38464"/>
                <a:gd name="connsiteX1" fmla="*/ 0 w 0"/>
                <a:gd name="connsiteY1" fmla="*/ 0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464">
                  <a:moveTo>
                    <a:pt x="0" y="47055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7418A64-7B46-4DA5-AC72-9B6714EBA6C6}"/>
                </a:ext>
              </a:extLst>
            </p:cNvPr>
            <p:cNvSpPr/>
            <p:nvPr/>
          </p:nvSpPr>
          <p:spPr>
            <a:xfrm>
              <a:off x="9463723" y="5482935"/>
              <a:ext cx="205146" cy="12822"/>
            </a:xfrm>
            <a:custGeom>
              <a:avLst/>
              <a:gdLst>
                <a:gd name="connsiteX0" fmla="*/ 0 w 205145"/>
                <a:gd name="connsiteY0" fmla="*/ 0 h 0"/>
                <a:gd name="connsiteX1" fmla="*/ 207326 w 205145"/>
                <a:gd name="connsiteY1" fmla="*/ 423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145">
                  <a:moveTo>
                    <a:pt x="0" y="0"/>
                  </a:moveTo>
                  <a:cubicBezTo>
                    <a:pt x="36926" y="1282"/>
                    <a:pt x="161296" y="4744"/>
                    <a:pt x="207326" y="4231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2C47CBF-C694-481E-9EB3-6B42A3462311}"/>
                </a:ext>
              </a:extLst>
            </p:cNvPr>
            <p:cNvSpPr/>
            <p:nvPr/>
          </p:nvSpPr>
          <p:spPr>
            <a:xfrm>
              <a:off x="9390477" y="5326890"/>
              <a:ext cx="64108" cy="153859"/>
            </a:xfrm>
            <a:custGeom>
              <a:avLst/>
              <a:gdLst>
                <a:gd name="connsiteX0" fmla="*/ 0 w 64108"/>
                <a:gd name="connsiteY0" fmla="*/ 351 h 153859"/>
                <a:gd name="connsiteX1" fmla="*/ 72442 w 64108"/>
                <a:gd name="connsiteY1" fmla="*/ 0 h 153859"/>
                <a:gd name="connsiteX2" fmla="*/ 73232 w 64108"/>
                <a:gd name="connsiteY2" fmla="*/ 163091 h 153859"/>
                <a:gd name="connsiteX3" fmla="*/ 790 w 64108"/>
                <a:gd name="connsiteY3" fmla="*/ 163442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08" h="153859">
                  <a:moveTo>
                    <a:pt x="0" y="351"/>
                  </a:moveTo>
                  <a:lnTo>
                    <a:pt x="72442" y="0"/>
                  </a:lnTo>
                  <a:lnTo>
                    <a:pt x="73232" y="163091"/>
                  </a:lnTo>
                  <a:lnTo>
                    <a:pt x="790" y="163442"/>
                  </a:ln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2147CF9-715C-46DB-A767-81CB732B792D}"/>
                </a:ext>
              </a:extLst>
            </p:cNvPr>
            <p:cNvSpPr/>
            <p:nvPr/>
          </p:nvSpPr>
          <p:spPr>
            <a:xfrm>
              <a:off x="9610401" y="5314972"/>
              <a:ext cx="128216" cy="38465"/>
            </a:xfrm>
            <a:custGeom>
              <a:avLst/>
              <a:gdLst>
                <a:gd name="connsiteX0" fmla="*/ 1 w 128216"/>
                <a:gd name="connsiteY0" fmla="*/ 8206 h 38464"/>
                <a:gd name="connsiteX1" fmla="*/ 1 w 128216"/>
                <a:gd name="connsiteY1" fmla="*/ 19489 h 38464"/>
                <a:gd name="connsiteX2" fmla="*/ 24748 w 128216"/>
                <a:gd name="connsiteY2" fmla="*/ 38978 h 38464"/>
                <a:gd name="connsiteX3" fmla="*/ 55262 w 128216"/>
                <a:gd name="connsiteY3" fmla="*/ 41286 h 38464"/>
                <a:gd name="connsiteX4" fmla="*/ 71162 w 128216"/>
                <a:gd name="connsiteY4" fmla="*/ 41414 h 38464"/>
                <a:gd name="connsiteX5" fmla="*/ 120910 w 128216"/>
                <a:gd name="connsiteY5" fmla="*/ 38465 h 38464"/>
                <a:gd name="connsiteX6" fmla="*/ 140014 w 128216"/>
                <a:gd name="connsiteY6" fmla="*/ 17950 h 38464"/>
                <a:gd name="connsiteX7" fmla="*/ 135397 w 128216"/>
                <a:gd name="connsiteY7" fmla="*/ 0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16" h="38464">
                  <a:moveTo>
                    <a:pt x="1" y="8206"/>
                  </a:moveTo>
                  <a:lnTo>
                    <a:pt x="1" y="19489"/>
                  </a:lnTo>
                  <a:cubicBezTo>
                    <a:pt x="-126" y="32311"/>
                    <a:pt x="10643" y="37824"/>
                    <a:pt x="24748" y="38978"/>
                  </a:cubicBezTo>
                  <a:lnTo>
                    <a:pt x="55262" y="41286"/>
                  </a:lnTo>
                  <a:cubicBezTo>
                    <a:pt x="60520" y="41670"/>
                    <a:pt x="65904" y="41670"/>
                    <a:pt x="71162" y="41414"/>
                  </a:cubicBezTo>
                  <a:lnTo>
                    <a:pt x="120910" y="38465"/>
                  </a:lnTo>
                  <a:cubicBezTo>
                    <a:pt x="120910" y="38465"/>
                    <a:pt x="140014" y="38465"/>
                    <a:pt x="140014" y="17950"/>
                  </a:cubicBezTo>
                  <a:cubicBezTo>
                    <a:pt x="140014" y="8975"/>
                    <a:pt x="138090" y="3462"/>
                    <a:pt x="135397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CE22D0DB-3699-494F-99EC-F6984EAEF6F4}"/>
                </a:ext>
              </a:extLst>
            </p:cNvPr>
            <p:cNvSpPr/>
            <p:nvPr/>
          </p:nvSpPr>
          <p:spPr>
            <a:xfrm>
              <a:off x="9462954" y="5247727"/>
              <a:ext cx="282075" cy="141038"/>
            </a:xfrm>
            <a:custGeom>
              <a:avLst/>
              <a:gdLst>
                <a:gd name="connsiteX0" fmla="*/ 120138 w 282075"/>
                <a:gd name="connsiteY0" fmla="*/ 142380 h 141037"/>
                <a:gd name="connsiteX1" fmla="*/ 147449 w 282075"/>
                <a:gd name="connsiteY1" fmla="*/ 75451 h 141037"/>
                <a:gd name="connsiteX2" fmla="*/ 190145 w 282075"/>
                <a:gd name="connsiteY2" fmla="*/ 53526 h 141037"/>
                <a:gd name="connsiteX3" fmla="*/ 248996 w 282075"/>
                <a:gd name="connsiteY3" fmla="*/ 74553 h 141037"/>
                <a:gd name="connsiteX4" fmla="*/ 272588 w 282075"/>
                <a:gd name="connsiteY4" fmla="*/ 37114 h 141037"/>
                <a:gd name="connsiteX5" fmla="*/ 198222 w 282075"/>
                <a:gd name="connsiteY5" fmla="*/ 829 h 141037"/>
                <a:gd name="connsiteX6" fmla="*/ 107830 w 282075"/>
                <a:gd name="connsiteY6" fmla="*/ 23011 h 141037"/>
                <a:gd name="connsiteX7" fmla="*/ 0 w 282075"/>
                <a:gd name="connsiteY7" fmla="*/ 87631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75" h="141037">
                  <a:moveTo>
                    <a:pt x="120138" y="142380"/>
                  </a:moveTo>
                  <a:cubicBezTo>
                    <a:pt x="153347" y="95324"/>
                    <a:pt x="147449" y="75451"/>
                    <a:pt x="147449" y="75451"/>
                  </a:cubicBezTo>
                  <a:lnTo>
                    <a:pt x="190145" y="53526"/>
                  </a:lnTo>
                  <a:cubicBezTo>
                    <a:pt x="190145" y="53526"/>
                    <a:pt x="221814" y="69168"/>
                    <a:pt x="248996" y="74553"/>
                  </a:cubicBezTo>
                  <a:cubicBezTo>
                    <a:pt x="276178" y="79939"/>
                    <a:pt x="297975" y="57757"/>
                    <a:pt x="272588" y="37114"/>
                  </a:cubicBezTo>
                  <a:cubicBezTo>
                    <a:pt x="249765" y="18395"/>
                    <a:pt x="213095" y="3650"/>
                    <a:pt x="198222" y="829"/>
                  </a:cubicBezTo>
                  <a:cubicBezTo>
                    <a:pt x="182067" y="-2120"/>
                    <a:pt x="155398" y="2240"/>
                    <a:pt x="107830" y="23011"/>
                  </a:cubicBezTo>
                  <a:cubicBezTo>
                    <a:pt x="53467" y="46730"/>
                    <a:pt x="39234" y="87631"/>
                    <a:pt x="0" y="87631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0E8CCC5-FE8B-47B7-8505-BECB0E26D91B}"/>
                </a:ext>
              </a:extLst>
            </p:cNvPr>
            <p:cNvSpPr/>
            <p:nvPr/>
          </p:nvSpPr>
          <p:spPr>
            <a:xfrm>
              <a:off x="9595657" y="5352836"/>
              <a:ext cx="153859" cy="38465"/>
            </a:xfrm>
            <a:custGeom>
              <a:avLst/>
              <a:gdLst>
                <a:gd name="connsiteX0" fmla="*/ 32439 w 153859"/>
                <a:gd name="connsiteY0" fmla="*/ 89 h 38464"/>
                <a:gd name="connsiteX1" fmla="*/ 1 w 153859"/>
                <a:gd name="connsiteY1" fmla="*/ 23424 h 38464"/>
                <a:gd name="connsiteX2" fmla="*/ 1 w 153859"/>
                <a:gd name="connsiteY2" fmla="*/ 23424 h 38464"/>
                <a:gd name="connsiteX3" fmla="*/ 28209 w 153859"/>
                <a:gd name="connsiteY3" fmla="*/ 48170 h 38464"/>
                <a:gd name="connsiteX4" fmla="*/ 62955 w 153859"/>
                <a:gd name="connsiteY4" fmla="*/ 50477 h 38464"/>
                <a:gd name="connsiteX5" fmla="*/ 81034 w 153859"/>
                <a:gd name="connsiteY5" fmla="*/ 50605 h 38464"/>
                <a:gd name="connsiteX6" fmla="*/ 137705 w 153859"/>
                <a:gd name="connsiteY6" fmla="*/ 47785 h 38464"/>
                <a:gd name="connsiteX7" fmla="*/ 159374 w 153859"/>
                <a:gd name="connsiteY7" fmla="*/ 23552 h 38464"/>
                <a:gd name="connsiteX8" fmla="*/ 138346 w 153859"/>
                <a:gd name="connsiteY8" fmla="*/ 34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59" h="38464">
                  <a:moveTo>
                    <a:pt x="32439" y="89"/>
                  </a:moveTo>
                  <a:cubicBezTo>
                    <a:pt x="14745" y="-1066"/>
                    <a:pt x="129" y="9192"/>
                    <a:pt x="1" y="23424"/>
                  </a:cubicBezTo>
                  <a:lnTo>
                    <a:pt x="1" y="23424"/>
                  </a:lnTo>
                  <a:cubicBezTo>
                    <a:pt x="-127" y="36245"/>
                    <a:pt x="12182" y="47015"/>
                    <a:pt x="28209" y="48170"/>
                  </a:cubicBezTo>
                  <a:lnTo>
                    <a:pt x="62955" y="50477"/>
                  </a:lnTo>
                  <a:cubicBezTo>
                    <a:pt x="68981" y="50862"/>
                    <a:pt x="75007" y="50990"/>
                    <a:pt x="81034" y="50605"/>
                  </a:cubicBezTo>
                  <a:lnTo>
                    <a:pt x="137705" y="47785"/>
                  </a:lnTo>
                  <a:cubicBezTo>
                    <a:pt x="137705" y="47785"/>
                    <a:pt x="159374" y="51247"/>
                    <a:pt x="159374" y="23552"/>
                  </a:cubicBezTo>
                  <a:cubicBezTo>
                    <a:pt x="159374" y="729"/>
                    <a:pt x="138346" y="345"/>
                    <a:pt x="138346" y="345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A4629C60-27EB-42AD-A0EA-BBC81747F839}"/>
                </a:ext>
              </a:extLst>
            </p:cNvPr>
            <p:cNvSpPr/>
            <p:nvPr/>
          </p:nvSpPr>
          <p:spPr>
            <a:xfrm>
              <a:off x="9597836" y="5399339"/>
              <a:ext cx="141038" cy="38465"/>
            </a:xfrm>
            <a:custGeom>
              <a:avLst/>
              <a:gdLst>
                <a:gd name="connsiteX0" fmla="*/ 17952 w 141037"/>
                <a:gd name="connsiteY0" fmla="*/ 1923 h 38464"/>
                <a:gd name="connsiteX1" fmla="*/ 1 w 141037"/>
                <a:gd name="connsiteY1" fmla="*/ 24105 h 38464"/>
                <a:gd name="connsiteX2" fmla="*/ 1 w 141037"/>
                <a:gd name="connsiteY2" fmla="*/ 24105 h 38464"/>
                <a:gd name="connsiteX3" fmla="*/ 27054 w 141037"/>
                <a:gd name="connsiteY3" fmla="*/ 46414 h 38464"/>
                <a:gd name="connsiteX4" fmla="*/ 60391 w 141037"/>
                <a:gd name="connsiteY4" fmla="*/ 48722 h 38464"/>
                <a:gd name="connsiteX5" fmla="*/ 77700 w 141037"/>
                <a:gd name="connsiteY5" fmla="*/ 48850 h 38464"/>
                <a:gd name="connsiteX6" fmla="*/ 132063 w 141037"/>
                <a:gd name="connsiteY6" fmla="*/ 46030 h 38464"/>
                <a:gd name="connsiteX7" fmla="*/ 152834 w 141037"/>
                <a:gd name="connsiteY7" fmla="*/ 23079 h 38464"/>
                <a:gd name="connsiteX8" fmla="*/ 145398 w 141037"/>
                <a:gd name="connsiteY8" fmla="*/ 0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037" h="38464">
                  <a:moveTo>
                    <a:pt x="17952" y="1923"/>
                  </a:moveTo>
                  <a:cubicBezTo>
                    <a:pt x="7566" y="5513"/>
                    <a:pt x="129" y="13976"/>
                    <a:pt x="1" y="24105"/>
                  </a:cubicBezTo>
                  <a:lnTo>
                    <a:pt x="1" y="24105"/>
                  </a:lnTo>
                  <a:cubicBezTo>
                    <a:pt x="-127" y="36926"/>
                    <a:pt x="11669" y="45260"/>
                    <a:pt x="27054" y="46414"/>
                  </a:cubicBezTo>
                  <a:lnTo>
                    <a:pt x="60391" y="48722"/>
                  </a:lnTo>
                  <a:cubicBezTo>
                    <a:pt x="66161" y="49107"/>
                    <a:pt x="71930" y="49235"/>
                    <a:pt x="77700" y="48850"/>
                  </a:cubicBezTo>
                  <a:lnTo>
                    <a:pt x="132063" y="46030"/>
                  </a:lnTo>
                  <a:cubicBezTo>
                    <a:pt x="132063" y="46030"/>
                    <a:pt x="152450" y="50133"/>
                    <a:pt x="152834" y="23079"/>
                  </a:cubicBezTo>
                  <a:cubicBezTo>
                    <a:pt x="152963" y="13463"/>
                    <a:pt x="148604" y="3462"/>
                    <a:pt x="145398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7CAAD9C6-DDE4-478C-9848-663423B9FF20}"/>
                </a:ext>
              </a:extLst>
            </p:cNvPr>
            <p:cNvSpPr/>
            <p:nvPr/>
          </p:nvSpPr>
          <p:spPr>
            <a:xfrm>
              <a:off x="9610401" y="5446266"/>
              <a:ext cx="128216" cy="38465"/>
            </a:xfrm>
            <a:custGeom>
              <a:avLst/>
              <a:gdLst>
                <a:gd name="connsiteX0" fmla="*/ 13208 w 128216"/>
                <a:gd name="connsiteY0" fmla="*/ 0 h 38464"/>
                <a:gd name="connsiteX1" fmla="*/ 1 w 128216"/>
                <a:gd name="connsiteY1" fmla="*/ 17950 h 38464"/>
                <a:gd name="connsiteX2" fmla="*/ 1 w 128216"/>
                <a:gd name="connsiteY2" fmla="*/ 17950 h 38464"/>
                <a:gd name="connsiteX3" fmla="*/ 22952 w 128216"/>
                <a:gd name="connsiteY3" fmla="*/ 38849 h 38464"/>
                <a:gd name="connsiteX4" fmla="*/ 51288 w 128216"/>
                <a:gd name="connsiteY4" fmla="*/ 40901 h 38464"/>
                <a:gd name="connsiteX5" fmla="*/ 66033 w 128216"/>
                <a:gd name="connsiteY5" fmla="*/ 41029 h 38464"/>
                <a:gd name="connsiteX6" fmla="*/ 112190 w 128216"/>
                <a:gd name="connsiteY6" fmla="*/ 38593 h 38464"/>
                <a:gd name="connsiteX7" fmla="*/ 129884 w 128216"/>
                <a:gd name="connsiteY7" fmla="*/ 16668 h 38464"/>
                <a:gd name="connsiteX8" fmla="*/ 125140 w 128216"/>
                <a:gd name="connsiteY8" fmla="*/ 769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16" h="38464">
                  <a:moveTo>
                    <a:pt x="13208" y="0"/>
                  </a:moveTo>
                  <a:cubicBezTo>
                    <a:pt x="5515" y="3462"/>
                    <a:pt x="130" y="10129"/>
                    <a:pt x="1" y="17950"/>
                  </a:cubicBezTo>
                  <a:lnTo>
                    <a:pt x="1" y="17950"/>
                  </a:lnTo>
                  <a:cubicBezTo>
                    <a:pt x="-126" y="28720"/>
                    <a:pt x="9874" y="37824"/>
                    <a:pt x="22952" y="38849"/>
                  </a:cubicBezTo>
                  <a:lnTo>
                    <a:pt x="51288" y="40901"/>
                  </a:lnTo>
                  <a:cubicBezTo>
                    <a:pt x="56160" y="41286"/>
                    <a:pt x="61161" y="41286"/>
                    <a:pt x="66033" y="41029"/>
                  </a:cubicBezTo>
                  <a:lnTo>
                    <a:pt x="112190" y="38593"/>
                  </a:lnTo>
                  <a:cubicBezTo>
                    <a:pt x="112190" y="38593"/>
                    <a:pt x="129500" y="40003"/>
                    <a:pt x="129884" y="16668"/>
                  </a:cubicBezTo>
                  <a:cubicBezTo>
                    <a:pt x="130013" y="8462"/>
                    <a:pt x="127961" y="3590"/>
                    <a:pt x="125140" y="769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B355A276-EAEE-4497-83F6-F4BF63559AF0}"/>
                </a:ext>
              </a:extLst>
            </p:cNvPr>
            <p:cNvSpPr/>
            <p:nvPr/>
          </p:nvSpPr>
          <p:spPr>
            <a:xfrm>
              <a:off x="9658099" y="4979944"/>
              <a:ext cx="25643" cy="179503"/>
            </a:xfrm>
            <a:custGeom>
              <a:avLst/>
              <a:gdLst>
                <a:gd name="connsiteX0" fmla="*/ 1282 w 25643"/>
                <a:gd name="connsiteY0" fmla="*/ 174759 h 179502"/>
                <a:gd name="connsiteX1" fmla="*/ 16155 w 25643"/>
                <a:gd name="connsiteY1" fmla="*/ 160142 h 179502"/>
                <a:gd name="connsiteX2" fmla="*/ 31028 w 25643"/>
                <a:gd name="connsiteY2" fmla="*/ 174759 h 179502"/>
                <a:gd name="connsiteX3" fmla="*/ 16155 w 25643"/>
                <a:gd name="connsiteY3" fmla="*/ 189375 h 179502"/>
                <a:gd name="connsiteX4" fmla="*/ 1282 w 25643"/>
                <a:gd name="connsiteY4" fmla="*/ 174759 h 179502"/>
                <a:gd name="connsiteX5" fmla="*/ 32311 w 25643"/>
                <a:gd name="connsiteY5" fmla="*/ 9360 h 179502"/>
                <a:gd name="connsiteX6" fmla="*/ 29361 w 25643"/>
                <a:gd name="connsiteY6" fmla="*/ 123728 h 179502"/>
                <a:gd name="connsiteX7" fmla="*/ 19617 w 25643"/>
                <a:gd name="connsiteY7" fmla="*/ 133986 h 179502"/>
                <a:gd name="connsiteX8" fmla="*/ 12693 w 25643"/>
                <a:gd name="connsiteY8" fmla="*/ 133986 h 179502"/>
                <a:gd name="connsiteX9" fmla="*/ 2949 w 25643"/>
                <a:gd name="connsiteY9" fmla="*/ 123728 h 179502"/>
                <a:gd name="connsiteX10" fmla="*/ 0 w 25643"/>
                <a:gd name="connsiteY10" fmla="*/ 9360 h 179502"/>
                <a:gd name="connsiteX11" fmla="*/ 9745 w 25643"/>
                <a:gd name="connsiteY11" fmla="*/ 0 h 179502"/>
                <a:gd name="connsiteX12" fmla="*/ 22566 w 25643"/>
                <a:gd name="connsiteY12" fmla="*/ 0 h 179502"/>
                <a:gd name="connsiteX13" fmla="*/ 32311 w 25643"/>
                <a:gd name="connsiteY13" fmla="*/ 9360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43" h="179502">
                  <a:moveTo>
                    <a:pt x="1282" y="174759"/>
                  </a:moveTo>
                  <a:cubicBezTo>
                    <a:pt x="1282" y="166296"/>
                    <a:pt x="7564" y="160142"/>
                    <a:pt x="16155" y="160142"/>
                  </a:cubicBezTo>
                  <a:cubicBezTo>
                    <a:pt x="25258" y="160142"/>
                    <a:pt x="31028" y="166296"/>
                    <a:pt x="31028" y="174759"/>
                  </a:cubicBezTo>
                  <a:cubicBezTo>
                    <a:pt x="31028" y="182964"/>
                    <a:pt x="25258" y="189375"/>
                    <a:pt x="16155" y="189375"/>
                  </a:cubicBezTo>
                  <a:cubicBezTo>
                    <a:pt x="7308" y="189247"/>
                    <a:pt x="1282" y="182964"/>
                    <a:pt x="1282" y="174759"/>
                  </a:cubicBezTo>
                  <a:close/>
                  <a:moveTo>
                    <a:pt x="32311" y="9360"/>
                  </a:moveTo>
                  <a:lnTo>
                    <a:pt x="29361" y="123728"/>
                  </a:lnTo>
                  <a:cubicBezTo>
                    <a:pt x="29618" y="129242"/>
                    <a:pt x="25131" y="133986"/>
                    <a:pt x="19617" y="133986"/>
                  </a:cubicBezTo>
                  <a:lnTo>
                    <a:pt x="12693" y="133986"/>
                  </a:lnTo>
                  <a:cubicBezTo>
                    <a:pt x="7052" y="133986"/>
                    <a:pt x="2693" y="129370"/>
                    <a:pt x="2949" y="123728"/>
                  </a:cubicBezTo>
                  <a:lnTo>
                    <a:pt x="0" y="9360"/>
                  </a:lnTo>
                  <a:cubicBezTo>
                    <a:pt x="257" y="4103"/>
                    <a:pt x="4487" y="0"/>
                    <a:pt x="9745" y="0"/>
                  </a:cubicBezTo>
                  <a:lnTo>
                    <a:pt x="22566" y="0"/>
                  </a:lnTo>
                  <a:cubicBezTo>
                    <a:pt x="27694" y="0"/>
                    <a:pt x="32054" y="4103"/>
                    <a:pt x="32311" y="9360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56E3DCE-8826-472F-B646-AFE0A74F39F1}"/>
                </a:ext>
              </a:extLst>
            </p:cNvPr>
            <p:cNvSpPr/>
            <p:nvPr/>
          </p:nvSpPr>
          <p:spPr>
            <a:xfrm>
              <a:off x="9487764" y="4880961"/>
              <a:ext cx="371827" cy="320540"/>
            </a:xfrm>
            <a:custGeom>
              <a:avLst/>
              <a:gdLst>
                <a:gd name="connsiteX0" fmla="*/ 186362 w 371826"/>
                <a:gd name="connsiteY0" fmla="*/ 0 h 320540"/>
                <a:gd name="connsiteX1" fmla="*/ 172515 w 371826"/>
                <a:gd name="connsiteY1" fmla="*/ 7693 h 320540"/>
                <a:gd name="connsiteX2" fmla="*/ 2116 w 371826"/>
                <a:gd name="connsiteY2" fmla="*/ 302846 h 320540"/>
                <a:gd name="connsiteX3" fmla="*/ 2116 w 371826"/>
                <a:gd name="connsiteY3" fmla="*/ 318873 h 320540"/>
                <a:gd name="connsiteX4" fmla="*/ 15963 w 371826"/>
                <a:gd name="connsiteY4" fmla="*/ 326951 h 320540"/>
                <a:gd name="connsiteX5" fmla="*/ 356761 w 371826"/>
                <a:gd name="connsiteY5" fmla="*/ 326951 h 320540"/>
                <a:gd name="connsiteX6" fmla="*/ 370609 w 371826"/>
                <a:gd name="connsiteY6" fmla="*/ 318873 h 320540"/>
                <a:gd name="connsiteX7" fmla="*/ 370609 w 371826"/>
                <a:gd name="connsiteY7" fmla="*/ 302846 h 320540"/>
                <a:gd name="connsiteX8" fmla="*/ 200210 w 371826"/>
                <a:gd name="connsiteY8" fmla="*/ 7821 h 320540"/>
                <a:gd name="connsiteX9" fmla="*/ 186362 w 371826"/>
                <a:gd name="connsiteY9" fmla="*/ 0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826" h="320540">
                  <a:moveTo>
                    <a:pt x="186362" y="0"/>
                  </a:moveTo>
                  <a:cubicBezTo>
                    <a:pt x="180592" y="0"/>
                    <a:pt x="175208" y="2949"/>
                    <a:pt x="172515" y="7693"/>
                  </a:cubicBezTo>
                  <a:lnTo>
                    <a:pt x="2116" y="302846"/>
                  </a:lnTo>
                  <a:cubicBezTo>
                    <a:pt x="-705" y="307847"/>
                    <a:pt x="-705" y="313873"/>
                    <a:pt x="2116" y="318873"/>
                  </a:cubicBezTo>
                  <a:cubicBezTo>
                    <a:pt x="4936" y="323874"/>
                    <a:pt x="10322" y="326951"/>
                    <a:pt x="15963" y="326951"/>
                  </a:cubicBezTo>
                  <a:lnTo>
                    <a:pt x="356761" y="326951"/>
                  </a:lnTo>
                  <a:cubicBezTo>
                    <a:pt x="362531" y="326951"/>
                    <a:pt x="367788" y="323874"/>
                    <a:pt x="370609" y="318873"/>
                  </a:cubicBezTo>
                  <a:cubicBezTo>
                    <a:pt x="373429" y="313873"/>
                    <a:pt x="373429" y="307719"/>
                    <a:pt x="370609" y="302846"/>
                  </a:cubicBezTo>
                  <a:lnTo>
                    <a:pt x="200210" y="7821"/>
                  </a:lnTo>
                  <a:cubicBezTo>
                    <a:pt x="197517" y="2949"/>
                    <a:pt x="192261" y="0"/>
                    <a:pt x="186362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A7199A34-C834-4B4B-B2D6-7333E5EC24A1}"/>
              </a:ext>
            </a:extLst>
          </p:cNvPr>
          <p:cNvGrpSpPr/>
          <p:nvPr/>
        </p:nvGrpSpPr>
        <p:grpSpPr>
          <a:xfrm>
            <a:off x="10969173" y="3999219"/>
            <a:ext cx="487221" cy="423113"/>
            <a:chOff x="10969173" y="3999219"/>
            <a:chExt cx="487221" cy="423113"/>
          </a:xfrm>
        </p:grpSpPr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5A53E19B-7193-442D-87B6-FF7C1BCDE803}"/>
                </a:ext>
              </a:extLst>
            </p:cNvPr>
            <p:cNvSpPr/>
            <p:nvPr/>
          </p:nvSpPr>
          <p:spPr>
            <a:xfrm>
              <a:off x="10969173" y="3999219"/>
              <a:ext cx="487221" cy="423113"/>
            </a:xfrm>
            <a:custGeom>
              <a:avLst/>
              <a:gdLst>
                <a:gd name="connsiteX0" fmla="*/ 246880 w 487221"/>
                <a:gd name="connsiteY0" fmla="*/ 0 h 423113"/>
                <a:gd name="connsiteX1" fmla="*/ 228546 w 487221"/>
                <a:gd name="connsiteY1" fmla="*/ 10257 h 423113"/>
                <a:gd name="connsiteX2" fmla="*/ 2885 w 487221"/>
                <a:gd name="connsiteY2" fmla="*/ 401188 h 423113"/>
                <a:gd name="connsiteX3" fmla="*/ 2885 w 487221"/>
                <a:gd name="connsiteY3" fmla="*/ 422472 h 423113"/>
                <a:gd name="connsiteX4" fmla="*/ 21348 w 487221"/>
                <a:gd name="connsiteY4" fmla="*/ 433114 h 423113"/>
                <a:gd name="connsiteX5" fmla="*/ 472797 w 487221"/>
                <a:gd name="connsiteY5" fmla="*/ 433114 h 423113"/>
                <a:gd name="connsiteX6" fmla="*/ 491132 w 487221"/>
                <a:gd name="connsiteY6" fmla="*/ 422472 h 423113"/>
                <a:gd name="connsiteX7" fmla="*/ 491132 w 487221"/>
                <a:gd name="connsiteY7" fmla="*/ 401188 h 423113"/>
                <a:gd name="connsiteX8" fmla="*/ 265472 w 487221"/>
                <a:gd name="connsiteY8" fmla="*/ 10257 h 423113"/>
                <a:gd name="connsiteX9" fmla="*/ 246880 w 487221"/>
                <a:gd name="connsiteY9" fmla="*/ 0 h 42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221" h="423113">
                  <a:moveTo>
                    <a:pt x="246880" y="0"/>
                  </a:moveTo>
                  <a:cubicBezTo>
                    <a:pt x="239187" y="0"/>
                    <a:pt x="232135" y="3975"/>
                    <a:pt x="228546" y="10257"/>
                  </a:cubicBezTo>
                  <a:lnTo>
                    <a:pt x="2885" y="401188"/>
                  </a:lnTo>
                  <a:cubicBezTo>
                    <a:pt x="-962" y="407727"/>
                    <a:pt x="-962" y="415933"/>
                    <a:pt x="2885" y="422472"/>
                  </a:cubicBezTo>
                  <a:cubicBezTo>
                    <a:pt x="6604" y="429011"/>
                    <a:pt x="13655" y="433114"/>
                    <a:pt x="21348" y="433114"/>
                  </a:cubicBezTo>
                  <a:lnTo>
                    <a:pt x="472797" y="433114"/>
                  </a:lnTo>
                  <a:cubicBezTo>
                    <a:pt x="480361" y="433114"/>
                    <a:pt x="487414" y="429011"/>
                    <a:pt x="491132" y="422472"/>
                  </a:cubicBezTo>
                  <a:cubicBezTo>
                    <a:pt x="494978" y="415933"/>
                    <a:pt x="494850" y="407727"/>
                    <a:pt x="491132" y="401188"/>
                  </a:cubicBezTo>
                  <a:lnTo>
                    <a:pt x="265472" y="10257"/>
                  </a:lnTo>
                  <a:cubicBezTo>
                    <a:pt x="261625" y="3975"/>
                    <a:pt x="254573" y="0"/>
                    <a:pt x="246880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D0A08162-3CAC-4DC8-A40C-5B6DE166170F}"/>
                </a:ext>
              </a:extLst>
            </p:cNvPr>
            <p:cNvSpPr/>
            <p:nvPr/>
          </p:nvSpPr>
          <p:spPr>
            <a:xfrm>
              <a:off x="11216053" y="4147949"/>
              <a:ext cx="12822" cy="141038"/>
            </a:xfrm>
            <a:custGeom>
              <a:avLst/>
              <a:gdLst>
                <a:gd name="connsiteX0" fmla="*/ 0 w 0"/>
                <a:gd name="connsiteY0" fmla="*/ 0 h 141037"/>
                <a:gd name="connsiteX1" fmla="*/ 0 w 0"/>
                <a:gd name="connsiteY1" fmla="*/ 14809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1037">
                  <a:moveTo>
                    <a:pt x="0" y="0"/>
                  </a:moveTo>
                  <a:lnTo>
                    <a:pt x="0" y="14809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46B653D1-40E3-4CBF-A0CF-35BFCE840FBF}"/>
                </a:ext>
              </a:extLst>
            </p:cNvPr>
            <p:cNvSpPr/>
            <p:nvPr/>
          </p:nvSpPr>
          <p:spPr>
            <a:xfrm>
              <a:off x="11214899" y="4359746"/>
              <a:ext cx="12822" cy="12822"/>
            </a:xfrm>
            <a:custGeom>
              <a:avLst/>
              <a:gdLst>
                <a:gd name="connsiteX0" fmla="*/ 2308 w 0"/>
                <a:gd name="connsiteY0" fmla="*/ 1170 h 0"/>
                <a:gd name="connsiteX1" fmla="*/ 1154 w 0"/>
                <a:gd name="connsiteY1" fmla="*/ 2324 h 0"/>
                <a:gd name="connsiteX2" fmla="*/ 0 w 0"/>
                <a:gd name="connsiteY2" fmla="*/ 1170 h 0"/>
                <a:gd name="connsiteX3" fmla="*/ 1154 w 0"/>
                <a:gd name="connsiteY3" fmla="*/ 17 h 0"/>
                <a:gd name="connsiteX4" fmla="*/ 2308 w 0"/>
                <a:gd name="connsiteY4" fmla="*/ 11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308" y="1170"/>
                  </a:moveTo>
                  <a:cubicBezTo>
                    <a:pt x="2308" y="1812"/>
                    <a:pt x="1795" y="2324"/>
                    <a:pt x="1154" y="2324"/>
                  </a:cubicBezTo>
                  <a:cubicBezTo>
                    <a:pt x="513" y="2324"/>
                    <a:pt x="0" y="1812"/>
                    <a:pt x="0" y="1170"/>
                  </a:cubicBezTo>
                  <a:cubicBezTo>
                    <a:pt x="0" y="529"/>
                    <a:pt x="513" y="17"/>
                    <a:pt x="1154" y="17"/>
                  </a:cubicBezTo>
                  <a:cubicBezTo>
                    <a:pt x="1795" y="-112"/>
                    <a:pt x="2308" y="529"/>
                    <a:pt x="2308" y="1170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DE0350A3-0A06-4994-A91D-42C1D7BAD54F}"/>
              </a:ext>
            </a:extLst>
          </p:cNvPr>
          <p:cNvGrpSpPr/>
          <p:nvPr/>
        </p:nvGrpSpPr>
        <p:grpSpPr>
          <a:xfrm>
            <a:off x="10904360" y="5042257"/>
            <a:ext cx="628259" cy="282075"/>
            <a:chOff x="10904360" y="5042257"/>
            <a:chExt cx="628259" cy="282075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9D2B71F-60B8-4764-8C07-FD0EAA27E6B8}"/>
                </a:ext>
              </a:extLst>
            </p:cNvPr>
            <p:cNvSpPr/>
            <p:nvPr/>
          </p:nvSpPr>
          <p:spPr>
            <a:xfrm>
              <a:off x="10904360" y="5042257"/>
              <a:ext cx="628259" cy="282075"/>
            </a:xfrm>
            <a:custGeom>
              <a:avLst/>
              <a:gdLst>
                <a:gd name="connsiteX0" fmla="*/ 590819 w 628258"/>
                <a:gd name="connsiteY0" fmla="*/ 291307 h 282075"/>
                <a:gd name="connsiteX1" fmla="*/ 44747 w 628258"/>
                <a:gd name="connsiteY1" fmla="*/ 291307 h 282075"/>
                <a:gd name="connsiteX2" fmla="*/ 0 w 628258"/>
                <a:gd name="connsiteY2" fmla="*/ 246560 h 282075"/>
                <a:gd name="connsiteX3" fmla="*/ 0 w 628258"/>
                <a:gd name="connsiteY3" fmla="*/ 44747 h 282075"/>
                <a:gd name="connsiteX4" fmla="*/ 44747 w 628258"/>
                <a:gd name="connsiteY4" fmla="*/ 0 h 282075"/>
                <a:gd name="connsiteX5" fmla="*/ 590819 w 628258"/>
                <a:gd name="connsiteY5" fmla="*/ 0 h 282075"/>
                <a:gd name="connsiteX6" fmla="*/ 635567 w 628258"/>
                <a:gd name="connsiteY6" fmla="*/ 44747 h 282075"/>
                <a:gd name="connsiteX7" fmla="*/ 635567 w 628258"/>
                <a:gd name="connsiteY7" fmla="*/ 246560 h 282075"/>
                <a:gd name="connsiteX8" fmla="*/ 590819 w 628258"/>
                <a:gd name="connsiteY8" fmla="*/ 291307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258" h="282075">
                  <a:moveTo>
                    <a:pt x="590819" y="291307"/>
                  </a:moveTo>
                  <a:lnTo>
                    <a:pt x="44747" y="291307"/>
                  </a:lnTo>
                  <a:cubicBezTo>
                    <a:pt x="20002" y="291307"/>
                    <a:pt x="0" y="271305"/>
                    <a:pt x="0" y="246560"/>
                  </a:cubicBezTo>
                  <a:lnTo>
                    <a:pt x="0" y="44747"/>
                  </a:lnTo>
                  <a:cubicBezTo>
                    <a:pt x="0" y="20002"/>
                    <a:pt x="20002" y="0"/>
                    <a:pt x="44747" y="0"/>
                  </a:cubicBezTo>
                  <a:lnTo>
                    <a:pt x="590819" y="0"/>
                  </a:lnTo>
                  <a:cubicBezTo>
                    <a:pt x="615566" y="0"/>
                    <a:pt x="635567" y="20002"/>
                    <a:pt x="635567" y="44747"/>
                  </a:cubicBezTo>
                  <a:lnTo>
                    <a:pt x="635567" y="246560"/>
                  </a:lnTo>
                  <a:cubicBezTo>
                    <a:pt x="635567" y="271177"/>
                    <a:pt x="615566" y="291307"/>
                    <a:pt x="590819" y="291307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F451DA0-4AA5-4908-BEC2-09C30C7008FD}"/>
                </a:ext>
              </a:extLst>
            </p:cNvPr>
            <p:cNvSpPr/>
            <p:nvPr/>
          </p:nvSpPr>
          <p:spPr>
            <a:xfrm>
              <a:off x="11044884" y="5138290"/>
              <a:ext cx="64108" cy="76930"/>
            </a:xfrm>
            <a:custGeom>
              <a:avLst/>
              <a:gdLst>
                <a:gd name="connsiteX0" fmla="*/ 0 w 64108"/>
                <a:gd name="connsiteY0" fmla="*/ 85392 h 76929"/>
                <a:gd name="connsiteX1" fmla="*/ 35131 w 64108"/>
                <a:gd name="connsiteY1" fmla="*/ 0 h 76929"/>
                <a:gd name="connsiteX2" fmla="*/ 71416 w 64108"/>
                <a:gd name="connsiteY2" fmla="*/ 85392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108" h="76929">
                  <a:moveTo>
                    <a:pt x="0" y="85392"/>
                  </a:moveTo>
                  <a:lnTo>
                    <a:pt x="35131" y="0"/>
                  </a:lnTo>
                  <a:lnTo>
                    <a:pt x="71416" y="85392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313C2123-1D54-449F-8966-D83CA8379820}"/>
                </a:ext>
              </a:extLst>
            </p:cNvPr>
            <p:cNvSpPr/>
            <p:nvPr/>
          </p:nvSpPr>
          <p:spPr>
            <a:xfrm>
              <a:off x="11056680" y="5194962"/>
              <a:ext cx="38465" cy="12822"/>
            </a:xfrm>
            <a:custGeom>
              <a:avLst/>
              <a:gdLst>
                <a:gd name="connsiteX0" fmla="*/ 0 w 38464"/>
                <a:gd name="connsiteY0" fmla="*/ 0 h 0"/>
                <a:gd name="connsiteX1" fmla="*/ 47312 w 3846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>
                  <a:moveTo>
                    <a:pt x="0" y="0"/>
                  </a:moveTo>
                  <a:lnTo>
                    <a:pt x="47312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FF76DC06-0823-4F61-9155-329BD7B15DFD}"/>
                </a:ext>
              </a:extLst>
            </p:cNvPr>
            <p:cNvSpPr/>
            <p:nvPr/>
          </p:nvSpPr>
          <p:spPr>
            <a:xfrm>
              <a:off x="11440944" y="5138290"/>
              <a:ext cx="51286" cy="76930"/>
            </a:xfrm>
            <a:custGeom>
              <a:avLst/>
              <a:gdLst>
                <a:gd name="connsiteX0" fmla="*/ 58338 w 51286"/>
                <a:gd name="connsiteY0" fmla="*/ 3718 h 76929"/>
                <a:gd name="connsiteX1" fmla="*/ 40260 w 51286"/>
                <a:gd name="connsiteY1" fmla="*/ 0 h 76929"/>
                <a:gd name="connsiteX2" fmla="*/ 0 w 51286"/>
                <a:gd name="connsiteY2" fmla="*/ 43978 h 76929"/>
                <a:gd name="connsiteX3" fmla="*/ 38593 w 51286"/>
                <a:gd name="connsiteY3" fmla="*/ 85392 h 76929"/>
                <a:gd name="connsiteX4" fmla="*/ 57441 w 51286"/>
                <a:gd name="connsiteY4" fmla="*/ 81802 h 76929"/>
                <a:gd name="connsiteX5" fmla="*/ 57056 w 51286"/>
                <a:gd name="connsiteY5" fmla="*/ 50517 h 76929"/>
                <a:gd name="connsiteX6" fmla="*/ 39362 w 51286"/>
                <a:gd name="connsiteY6" fmla="*/ 50774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86" h="76929">
                  <a:moveTo>
                    <a:pt x="58338" y="3718"/>
                  </a:moveTo>
                  <a:cubicBezTo>
                    <a:pt x="55389" y="2052"/>
                    <a:pt x="48850" y="0"/>
                    <a:pt x="40260" y="0"/>
                  </a:cubicBezTo>
                  <a:cubicBezTo>
                    <a:pt x="17951" y="0"/>
                    <a:pt x="0" y="15771"/>
                    <a:pt x="0" y="43978"/>
                  </a:cubicBezTo>
                  <a:cubicBezTo>
                    <a:pt x="0" y="67570"/>
                    <a:pt x="13078" y="85392"/>
                    <a:pt x="38593" y="85392"/>
                  </a:cubicBezTo>
                  <a:cubicBezTo>
                    <a:pt x="47568" y="85392"/>
                    <a:pt x="55004" y="83597"/>
                    <a:pt x="57441" y="81802"/>
                  </a:cubicBezTo>
                  <a:cubicBezTo>
                    <a:pt x="57441" y="67826"/>
                    <a:pt x="57056" y="50517"/>
                    <a:pt x="57056" y="50517"/>
                  </a:cubicBezTo>
                  <a:lnTo>
                    <a:pt x="39362" y="50774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23825A6-0D56-4DF4-BB60-2DB367B23DDA}"/>
                </a:ext>
              </a:extLst>
            </p:cNvPr>
            <p:cNvSpPr/>
            <p:nvPr/>
          </p:nvSpPr>
          <p:spPr>
            <a:xfrm>
              <a:off x="11314779" y="5138290"/>
              <a:ext cx="12822" cy="76930"/>
            </a:xfrm>
            <a:custGeom>
              <a:avLst/>
              <a:gdLst>
                <a:gd name="connsiteX0" fmla="*/ 0 w 0"/>
                <a:gd name="connsiteY0" fmla="*/ 0 h 76929"/>
                <a:gd name="connsiteX1" fmla="*/ 0 w 0"/>
                <a:gd name="connsiteY1" fmla="*/ 8552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6929">
                  <a:moveTo>
                    <a:pt x="0" y="0"/>
                  </a:moveTo>
                  <a:lnTo>
                    <a:pt x="0" y="85520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0EB0723B-0B16-46B5-93DE-A9AD7EEFE688}"/>
                </a:ext>
              </a:extLst>
            </p:cNvPr>
            <p:cNvSpPr/>
            <p:nvPr/>
          </p:nvSpPr>
          <p:spPr>
            <a:xfrm>
              <a:off x="11219387" y="5138162"/>
              <a:ext cx="51286" cy="76930"/>
            </a:xfrm>
            <a:custGeom>
              <a:avLst/>
              <a:gdLst>
                <a:gd name="connsiteX0" fmla="*/ 0 w 51286"/>
                <a:gd name="connsiteY0" fmla="*/ 85520 h 76929"/>
                <a:gd name="connsiteX1" fmla="*/ 0 w 51286"/>
                <a:gd name="connsiteY1" fmla="*/ 0 h 76929"/>
                <a:gd name="connsiteX2" fmla="*/ 53338 w 51286"/>
                <a:gd name="connsiteY2" fmla="*/ 85520 h 76929"/>
                <a:gd name="connsiteX3" fmla="*/ 53338 w 51286"/>
                <a:gd name="connsiteY3" fmla="*/ 0 h 76929"/>
                <a:gd name="connsiteX4" fmla="*/ 53338 w 51286"/>
                <a:gd name="connsiteY4" fmla="*/ 8552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76929">
                  <a:moveTo>
                    <a:pt x="0" y="85520"/>
                  </a:moveTo>
                  <a:lnTo>
                    <a:pt x="0" y="0"/>
                  </a:lnTo>
                  <a:lnTo>
                    <a:pt x="53338" y="85520"/>
                  </a:lnTo>
                  <a:lnTo>
                    <a:pt x="53338" y="0"/>
                  </a:lnTo>
                  <a:lnTo>
                    <a:pt x="53338" y="85520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5E8B75CC-21FF-49BB-B894-8D28C4C29922}"/>
                </a:ext>
              </a:extLst>
            </p:cNvPr>
            <p:cNvSpPr/>
            <p:nvPr/>
          </p:nvSpPr>
          <p:spPr>
            <a:xfrm>
              <a:off x="11354783" y="5138162"/>
              <a:ext cx="51286" cy="76930"/>
            </a:xfrm>
            <a:custGeom>
              <a:avLst/>
              <a:gdLst>
                <a:gd name="connsiteX0" fmla="*/ 0 w 51286"/>
                <a:gd name="connsiteY0" fmla="*/ 85520 h 76929"/>
                <a:gd name="connsiteX1" fmla="*/ 0 w 51286"/>
                <a:gd name="connsiteY1" fmla="*/ 0 h 76929"/>
                <a:gd name="connsiteX2" fmla="*/ 53338 w 51286"/>
                <a:gd name="connsiteY2" fmla="*/ 85520 h 76929"/>
                <a:gd name="connsiteX3" fmla="*/ 53338 w 51286"/>
                <a:gd name="connsiteY3" fmla="*/ 0 h 76929"/>
                <a:gd name="connsiteX4" fmla="*/ 53338 w 51286"/>
                <a:gd name="connsiteY4" fmla="*/ 8552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76929">
                  <a:moveTo>
                    <a:pt x="0" y="85520"/>
                  </a:moveTo>
                  <a:lnTo>
                    <a:pt x="0" y="0"/>
                  </a:lnTo>
                  <a:lnTo>
                    <a:pt x="53338" y="85520"/>
                  </a:lnTo>
                  <a:lnTo>
                    <a:pt x="53338" y="0"/>
                  </a:lnTo>
                  <a:lnTo>
                    <a:pt x="53338" y="85520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115D468-C15A-4014-8907-53842E595A36}"/>
                </a:ext>
              </a:extLst>
            </p:cNvPr>
            <p:cNvSpPr/>
            <p:nvPr/>
          </p:nvSpPr>
          <p:spPr>
            <a:xfrm>
              <a:off x="11144893" y="5138438"/>
              <a:ext cx="38465" cy="76930"/>
            </a:xfrm>
            <a:custGeom>
              <a:avLst/>
              <a:gdLst>
                <a:gd name="connsiteX0" fmla="*/ 0 w 38464"/>
                <a:gd name="connsiteY0" fmla="*/ 879 h 76929"/>
                <a:gd name="connsiteX1" fmla="*/ 31797 w 38464"/>
                <a:gd name="connsiteY1" fmla="*/ 5879 h 76929"/>
                <a:gd name="connsiteX2" fmla="*/ 40259 w 38464"/>
                <a:gd name="connsiteY2" fmla="*/ 23701 h 76929"/>
                <a:gd name="connsiteX3" fmla="*/ 35131 w 38464"/>
                <a:gd name="connsiteY3" fmla="*/ 37292 h 76929"/>
                <a:gd name="connsiteX4" fmla="*/ 17821 w 38464"/>
                <a:gd name="connsiteY4" fmla="*/ 44857 h 76929"/>
                <a:gd name="connsiteX5" fmla="*/ 128 w 38464"/>
                <a:gd name="connsiteY5" fmla="*/ 45113 h 76929"/>
                <a:gd name="connsiteX6" fmla="*/ 36413 w 38464"/>
                <a:gd name="connsiteY6" fmla="*/ 61140 h 76929"/>
                <a:gd name="connsiteX7" fmla="*/ 43850 w 38464"/>
                <a:gd name="connsiteY7" fmla="*/ 85245 h 76929"/>
                <a:gd name="connsiteX8" fmla="*/ 0 w 38464"/>
                <a:gd name="connsiteY8" fmla="*/ 85245 h 76929"/>
                <a:gd name="connsiteX9" fmla="*/ 0 w 38464"/>
                <a:gd name="connsiteY9" fmla="*/ 879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464" h="76929">
                  <a:moveTo>
                    <a:pt x="0" y="879"/>
                  </a:moveTo>
                  <a:cubicBezTo>
                    <a:pt x="14744" y="-1429"/>
                    <a:pt x="25258" y="1007"/>
                    <a:pt x="31797" y="5879"/>
                  </a:cubicBezTo>
                  <a:cubicBezTo>
                    <a:pt x="37182" y="9982"/>
                    <a:pt x="40259" y="15880"/>
                    <a:pt x="40259" y="23701"/>
                  </a:cubicBezTo>
                  <a:cubicBezTo>
                    <a:pt x="40259" y="29214"/>
                    <a:pt x="38208" y="33702"/>
                    <a:pt x="35131" y="37292"/>
                  </a:cubicBezTo>
                  <a:cubicBezTo>
                    <a:pt x="30900" y="42293"/>
                    <a:pt x="24361" y="44728"/>
                    <a:pt x="17821" y="44857"/>
                  </a:cubicBezTo>
                  <a:lnTo>
                    <a:pt x="128" y="45113"/>
                  </a:lnTo>
                  <a:cubicBezTo>
                    <a:pt x="6538" y="47549"/>
                    <a:pt x="31412" y="40754"/>
                    <a:pt x="36413" y="61140"/>
                  </a:cubicBezTo>
                  <a:cubicBezTo>
                    <a:pt x="38721" y="70885"/>
                    <a:pt x="42054" y="81911"/>
                    <a:pt x="43850" y="85245"/>
                  </a:cubicBezTo>
                  <a:moveTo>
                    <a:pt x="0" y="85245"/>
                  </a:moveTo>
                  <a:lnTo>
                    <a:pt x="0" y="879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C878DCC6-AF38-41E0-BDDF-4D51EDA79098}"/>
                </a:ext>
              </a:extLst>
            </p:cNvPr>
            <p:cNvSpPr/>
            <p:nvPr/>
          </p:nvSpPr>
          <p:spPr>
            <a:xfrm>
              <a:off x="10962698" y="5157266"/>
              <a:ext cx="38465" cy="64108"/>
            </a:xfrm>
            <a:custGeom>
              <a:avLst/>
              <a:gdLst>
                <a:gd name="connsiteX0" fmla="*/ 46414 w 38464"/>
                <a:gd name="connsiteY0" fmla="*/ 66416 h 64108"/>
                <a:gd name="connsiteX1" fmla="*/ 23207 w 38464"/>
                <a:gd name="connsiteY1" fmla="*/ 0 h 64108"/>
                <a:gd name="connsiteX2" fmla="*/ 0 w 38464"/>
                <a:gd name="connsiteY2" fmla="*/ 66416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4" h="64108">
                  <a:moveTo>
                    <a:pt x="46414" y="66416"/>
                  </a:moveTo>
                  <a:lnTo>
                    <a:pt x="23207" y="0"/>
                  </a:lnTo>
                  <a:lnTo>
                    <a:pt x="0" y="66416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8DBEA83-D757-4F0D-AA44-DD3AC144937C}"/>
                </a:ext>
              </a:extLst>
            </p:cNvPr>
            <p:cNvSpPr/>
            <p:nvPr/>
          </p:nvSpPr>
          <p:spPr>
            <a:xfrm>
              <a:off x="11009112" y="5138290"/>
              <a:ext cx="12822" cy="76930"/>
            </a:xfrm>
            <a:custGeom>
              <a:avLst/>
              <a:gdLst>
                <a:gd name="connsiteX0" fmla="*/ 0 w 12821"/>
                <a:gd name="connsiteY0" fmla="*/ 85392 h 76929"/>
                <a:gd name="connsiteX1" fmla="*/ 23592 w 12821"/>
                <a:gd name="connsiteY1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" h="76929">
                  <a:moveTo>
                    <a:pt x="0" y="85392"/>
                  </a:moveTo>
                  <a:lnTo>
                    <a:pt x="23592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4AD5C91-E897-4CB8-BCB7-6641A3D0EB53}"/>
                </a:ext>
              </a:extLst>
            </p:cNvPr>
            <p:cNvSpPr/>
            <p:nvPr/>
          </p:nvSpPr>
          <p:spPr>
            <a:xfrm>
              <a:off x="10939234" y="5138290"/>
              <a:ext cx="12822" cy="76930"/>
            </a:xfrm>
            <a:custGeom>
              <a:avLst/>
              <a:gdLst>
                <a:gd name="connsiteX0" fmla="*/ 23464 w 12821"/>
                <a:gd name="connsiteY0" fmla="*/ 85392 h 76929"/>
                <a:gd name="connsiteX1" fmla="*/ 0 w 12821"/>
                <a:gd name="connsiteY1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" h="76929">
                  <a:moveTo>
                    <a:pt x="23464" y="85392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B0A590FE-2705-4C92-80CA-08683906DCE2}"/>
              </a:ext>
            </a:extLst>
          </p:cNvPr>
          <p:cNvGrpSpPr/>
          <p:nvPr/>
        </p:nvGrpSpPr>
        <p:grpSpPr>
          <a:xfrm>
            <a:off x="9392339" y="3944428"/>
            <a:ext cx="454141" cy="563918"/>
            <a:chOff x="9392339" y="3944428"/>
            <a:chExt cx="454141" cy="563918"/>
          </a:xfrm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F4CCF18F-D387-4B3C-A10C-D2EFFE87F041}"/>
                </a:ext>
              </a:extLst>
            </p:cNvPr>
            <p:cNvSpPr/>
            <p:nvPr/>
          </p:nvSpPr>
          <p:spPr>
            <a:xfrm>
              <a:off x="9623481" y="4091616"/>
              <a:ext cx="38465" cy="256432"/>
            </a:xfrm>
            <a:custGeom>
              <a:avLst/>
              <a:gdLst>
                <a:gd name="connsiteX0" fmla="*/ 0 w 38464"/>
                <a:gd name="connsiteY0" fmla="*/ 243401 h 256432"/>
                <a:gd name="connsiteX1" fmla="*/ 22823 w 38464"/>
                <a:gd name="connsiteY1" fmla="*/ 204295 h 256432"/>
                <a:gd name="connsiteX2" fmla="*/ 45645 w 38464"/>
                <a:gd name="connsiteY2" fmla="*/ 216988 h 256432"/>
                <a:gd name="connsiteX3" fmla="*/ 22823 w 38464"/>
                <a:gd name="connsiteY3" fmla="*/ 256094 h 256432"/>
                <a:gd name="connsiteX4" fmla="*/ 0 w 38464"/>
                <a:gd name="connsiteY4" fmla="*/ 243401 h 256432"/>
                <a:gd name="connsiteX5" fmla="*/ 7052 w 38464"/>
                <a:gd name="connsiteY5" fmla="*/ 168394 h 256432"/>
                <a:gd name="connsiteX6" fmla="*/ 1539 w 38464"/>
                <a:gd name="connsiteY6" fmla="*/ 31972 h 256432"/>
                <a:gd name="connsiteX7" fmla="*/ 11155 w 38464"/>
                <a:gd name="connsiteY7" fmla="*/ 14920 h 256432"/>
                <a:gd name="connsiteX8" fmla="*/ 34747 w 38464"/>
                <a:gd name="connsiteY8" fmla="*/ 1329 h 256432"/>
                <a:gd name="connsiteX9" fmla="*/ 44363 w 38464"/>
                <a:gd name="connsiteY9" fmla="*/ 7355 h 256432"/>
                <a:gd name="connsiteX10" fmla="*/ 38722 w 38464"/>
                <a:gd name="connsiteY10" fmla="*/ 150059 h 256432"/>
                <a:gd name="connsiteX11" fmla="*/ 29105 w 38464"/>
                <a:gd name="connsiteY11" fmla="*/ 166215 h 256432"/>
                <a:gd name="connsiteX12" fmla="*/ 16540 w 38464"/>
                <a:gd name="connsiteY12" fmla="*/ 173523 h 256432"/>
                <a:gd name="connsiteX13" fmla="*/ 7052 w 38464"/>
                <a:gd name="connsiteY13" fmla="*/ 168394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64" h="256432">
                  <a:moveTo>
                    <a:pt x="0" y="243401"/>
                  </a:moveTo>
                  <a:cubicBezTo>
                    <a:pt x="0" y="228400"/>
                    <a:pt x="9745" y="211860"/>
                    <a:pt x="22823" y="204295"/>
                  </a:cubicBezTo>
                  <a:cubicBezTo>
                    <a:pt x="36798" y="196217"/>
                    <a:pt x="45645" y="201987"/>
                    <a:pt x="45645" y="216988"/>
                  </a:cubicBezTo>
                  <a:cubicBezTo>
                    <a:pt x="45645" y="231605"/>
                    <a:pt x="36670" y="248145"/>
                    <a:pt x="22823" y="256094"/>
                  </a:cubicBezTo>
                  <a:cubicBezTo>
                    <a:pt x="9360" y="263915"/>
                    <a:pt x="0" y="258017"/>
                    <a:pt x="0" y="243401"/>
                  </a:cubicBezTo>
                  <a:close/>
                  <a:moveTo>
                    <a:pt x="7052" y="168394"/>
                  </a:moveTo>
                  <a:lnTo>
                    <a:pt x="1539" y="31972"/>
                  </a:lnTo>
                  <a:cubicBezTo>
                    <a:pt x="1282" y="25818"/>
                    <a:pt x="5642" y="17997"/>
                    <a:pt x="11155" y="14920"/>
                  </a:cubicBezTo>
                  <a:lnTo>
                    <a:pt x="34747" y="1329"/>
                  </a:lnTo>
                  <a:cubicBezTo>
                    <a:pt x="40260" y="-1877"/>
                    <a:pt x="44619" y="944"/>
                    <a:pt x="44363" y="7355"/>
                  </a:cubicBezTo>
                  <a:lnTo>
                    <a:pt x="38722" y="150059"/>
                  </a:lnTo>
                  <a:cubicBezTo>
                    <a:pt x="38465" y="156086"/>
                    <a:pt x="34233" y="163138"/>
                    <a:pt x="29105" y="166215"/>
                  </a:cubicBezTo>
                  <a:lnTo>
                    <a:pt x="16540" y="173523"/>
                  </a:lnTo>
                  <a:cubicBezTo>
                    <a:pt x="11411" y="176472"/>
                    <a:pt x="7180" y="174164"/>
                    <a:pt x="7052" y="168394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DA9C55A-2BB9-4966-9E9A-DA964491ECFC}"/>
                </a:ext>
              </a:extLst>
            </p:cNvPr>
            <p:cNvSpPr/>
            <p:nvPr/>
          </p:nvSpPr>
          <p:spPr>
            <a:xfrm>
              <a:off x="9436189" y="3969838"/>
              <a:ext cx="410291" cy="538508"/>
            </a:xfrm>
            <a:custGeom>
              <a:avLst/>
              <a:gdLst>
                <a:gd name="connsiteX0" fmla="*/ 210242 w 410291"/>
                <a:gd name="connsiteY0" fmla="*/ 2583 h 538507"/>
                <a:gd name="connsiteX1" fmla="*/ 194600 w 410291"/>
                <a:gd name="connsiteY1" fmla="*/ 21687 h 538507"/>
                <a:gd name="connsiteX2" fmla="*/ 2404 w 410291"/>
                <a:gd name="connsiteY2" fmla="*/ 516730 h 538507"/>
                <a:gd name="connsiteX3" fmla="*/ 2404 w 410291"/>
                <a:gd name="connsiteY3" fmla="*/ 537629 h 538507"/>
                <a:gd name="connsiteX4" fmla="*/ 18046 w 410291"/>
                <a:gd name="connsiteY4" fmla="*/ 539039 h 538507"/>
                <a:gd name="connsiteX5" fmla="*/ 402310 w 410291"/>
                <a:gd name="connsiteY5" fmla="*/ 317225 h 538507"/>
                <a:gd name="connsiteX6" fmla="*/ 417952 w 410291"/>
                <a:gd name="connsiteY6" fmla="*/ 297737 h 538507"/>
                <a:gd name="connsiteX7" fmla="*/ 417952 w 410291"/>
                <a:gd name="connsiteY7" fmla="*/ 276837 h 538507"/>
                <a:gd name="connsiteX8" fmla="*/ 225885 w 410291"/>
                <a:gd name="connsiteY8" fmla="*/ 3609 h 538507"/>
                <a:gd name="connsiteX9" fmla="*/ 210242 w 410291"/>
                <a:gd name="connsiteY9" fmla="*/ 2583 h 53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0291" h="538507">
                  <a:moveTo>
                    <a:pt x="210242" y="2583"/>
                  </a:moveTo>
                  <a:cubicBezTo>
                    <a:pt x="203703" y="6430"/>
                    <a:pt x="197677" y="13738"/>
                    <a:pt x="194600" y="21687"/>
                  </a:cubicBezTo>
                  <a:lnTo>
                    <a:pt x="2404" y="516730"/>
                  </a:lnTo>
                  <a:cubicBezTo>
                    <a:pt x="-801" y="525064"/>
                    <a:pt x="-801" y="533013"/>
                    <a:pt x="2404" y="537629"/>
                  </a:cubicBezTo>
                  <a:cubicBezTo>
                    <a:pt x="5609" y="542245"/>
                    <a:pt x="11635" y="542758"/>
                    <a:pt x="18046" y="539039"/>
                  </a:cubicBezTo>
                  <a:lnTo>
                    <a:pt x="402310" y="317225"/>
                  </a:lnTo>
                  <a:cubicBezTo>
                    <a:pt x="408721" y="313507"/>
                    <a:pt x="414747" y="306071"/>
                    <a:pt x="417952" y="297737"/>
                  </a:cubicBezTo>
                  <a:cubicBezTo>
                    <a:pt x="421157" y="289402"/>
                    <a:pt x="421157" y="281453"/>
                    <a:pt x="417952" y="276837"/>
                  </a:cubicBezTo>
                  <a:lnTo>
                    <a:pt x="225885" y="3609"/>
                  </a:lnTo>
                  <a:cubicBezTo>
                    <a:pt x="222808" y="-879"/>
                    <a:pt x="216781" y="-1135"/>
                    <a:pt x="210242" y="2583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23E0F4F-C335-4A50-A2B4-AE69D34B3A4B}"/>
                </a:ext>
              </a:extLst>
            </p:cNvPr>
            <p:cNvSpPr/>
            <p:nvPr/>
          </p:nvSpPr>
          <p:spPr>
            <a:xfrm>
              <a:off x="9392339" y="3944428"/>
              <a:ext cx="256432" cy="538508"/>
            </a:xfrm>
            <a:custGeom>
              <a:avLst/>
              <a:gdLst>
                <a:gd name="connsiteX0" fmla="*/ 265760 w 256432"/>
                <a:gd name="connsiteY0" fmla="*/ 25942 h 538507"/>
                <a:gd name="connsiteX1" fmla="*/ 219345 w 256432"/>
                <a:gd name="connsiteY1" fmla="*/ 43 h 538507"/>
                <a:gd name="connsiteX2" fmla="*/ 210114 w 256432"/>
                <a:gd name="connsiteY2" fmla="*/ 2607 h 538507"/>
                <a:gd name="connsiteX3" fmla="*/ 194472 w 256432"/>
                <a:gd name="connsiteY3" fmla="*/ 21711 h 538507"/>
                <a:gd name="connsiteX4" fmla="*/ 2404 w 256432"/>
                <a:gd name="connsiteY4" fmla="*/ 516882 h 538507"/>
                <a:gd name="connsiteX5" fmla="*/ 2404 w 256432"/>
                <a:gd name="connsiteY5" fmla="*/ 537781 h 538507"/>
                <a:gd name="connsiteX6" fmla="*/ 4839 w 256432"/>
                <a:gd name="connsiteY6" fmla="*/ 540217 h 53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2" h="538507">
                  <a:moveTo>
                    <a:pt x="265760" y="25942"/>
                  </a:moveTo>
                  <a:cubicBezTo>
                    <a:pt x="265760" y="25942"/>
                    <a:pt x="222038" y="171"/>
                    <a:pt x="219345" y="43"/>
                  </a:cubicBezTo>
                  <a:cubicBezTo>
                    <a:pt x="216653" y="-214"/>
                    <a:pt x="213447" y="684"/>
                    <a:pt x="210114" y="2607"/>
                  </a:cubicBezTo>
                  <a:cubicBezTo>
                    <a:pt x="203574" y="6454"/>
                    <a:pt x="197549" y="13762"/>
                    <a:pt x="194472" y="21711"/>
                  </a:cubicBezTo>
                  <a:lnTo>
                    <a:pt x="2404" y="516882"/>
                  </a:lnTo>
                  <a:cubicBezTo>
                    <a:pt x="-801" y="525216"/>
                    <a:pt x="-801" y="533165"/>
                    <a:pt x="2404" y="537781"/>
                  </a:cubicBezTo>
                  <a:cubicBezTo>
                    <a:pt x="3045" y="538807"/>
                    <a:pt x="3943" y="539576"/>
                    <a:pt x="4839" y="540217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0665CF5-5DC2-40F4-A347-960AE2F9AEE8}"/>
                </a:ext>
              </a:extLst>
            </p:cNvPr>
            <p:cNvSpPr/>
            <p:nvPr/>
          </p:nvSpPr>
          <p:spPr>
            <a:xfrm>
              <a:off x="9397307" y="4484645"/>
              <a:ext cx="38465" cy="12822"/>
            </a:xfrm>
            <a:custGeom>
              <a:avLst/>
              <a:gdLst>
                <a:gd name="connsiteX0" fmla="*/ 42696 w 38464"/>
                <a:gd name="connsiteY0" fmla="*/ 24489 h 12821"/>
                <a:gd name="connsiteX1" fmla="*/ 0 w 38464"/>
                <a:gd name="connsiteY1" fmla="*/ 0 h 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12821">
                  <a:moveTo>
                    <a:pt x="42696" y="24489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92395C76-F3D9-4667-A895-11FD637A9C18}"/>
              </a:ext>
            </a:extLst>
          </p:cNvPr>
          <p:cNvGrpSpPr/>
          <p:nvPr/>
        </p:nvGrpSpPr>
        <p:grpSpPr>
          <a:xfrm>
            <a:off x="11034755" y="2055719"/>
            <a:ext cx="397470" cy="589794"/>
            <a:chOff x="11034755" y="2055719"/>
            <a:chExt cx="397470" cy="589794"/>
          </a:xfrm>
        </p:grpSpPr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A7B4604-1B1E-4795-9EA2-524112EB1F3B}"/>
                </a:ext>
              </a:extLst>
            </p:cNvPr>
            <p:cNvSpPr/>
            <p:nvPr/>
          </p:nvSpPr>
          <p:spPr>
            <a:xfrm>
              <a:off x="11034755" y="2055719"/>
              <a:ext cx="397470" cy="589794"/>
            </a:xfrm>
            <a:custGeom>
              <a:avLst/>
              <a:gdLst>
                <a:gd name="connsiteX0" fmla="*/ 201684 w 397469"/>
                <a:gd name="connsiteY0" fmla="*/ 0 h 589794"/>
                <a:gd name="connsiteX1" fmla="*/ 0 w 397469"/>
                <a:gd name="connsiteY1" fmla="*/ 201684 h 589794"/>
                <a:gd name="connsiteX2" fmla="*/ 41542 w 397469"/>
                <a:gd name="connsiteY2" fmla="*/ 363364 h 589794"/>
                <a:gd name="connsiteX3" fmla="*/ 194375 w 397469"/>
                <a:gd name="connsiteY3" fmla="*/ 595051 h 589794"/>
                <a:gd name="connsiteX4" fmla="*/ 201812 w 397469"/>
                <a:gd name="connsiteY4" fmla="*/ 598385 h 589794"/>
                <a:gd name="connsiteX5" fmla="*/ 209249 w 397469"/>
                <a:gd name="connsiteY5" fmla="*/ 595051 h 589794"/>
                <a:gd name="connsiteX6" fmla="*/ 359005 w 397469"/>
                <a:gd name="connsiteY6" fmla="*/ 370032 h 589794"/>
                <a:gd name="connsiteX7" fmla="*/ 403496 w 397469"/>
                <a:gd name="connsiteY7" fmla="*/ 201812 h 589794"/>
                <a:gd name="connsiteX8" fmla="*/ 201684 w 397469"/>
                <a:gd name="connsiteY8" fmla="*/ 0 h 58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469" h="589794">
                  <a:moveTo>
                    <a:pt x="201684" y="0"/>
                  </a:moveTo>
                  <a:cubicBezTo>
                    <a:pt x="90521" y="0"/>
                    <a:pt x="0" y="90521"/>
                    <a:pt x="0" y="201684"/>
                  </a:cubicBezTo>
                  <a:cubicBezTo>
                    <a:pt x="0" y="254253"/>
                    <a:pt x="17309" y="310411"/>
                    <a:pt x="41542" y="363364"/>
                  </a:cubicBezTo>
                  <a:cubicBezTo>
                    <a:pt x="96931" y="484529"/>
                    <a:pt x="188862" y="588768"/>
                    <a:pt x="194375" y="595051"/>
                  </a:cubicBezTo>
                  <a:cubicBezTo>
                    <a:pt x="196299" y="597231"/>
                    <a:pt x="198992" y="598385"/>
                    <a:pt x="201812" y="598385"/>
                  </a:cubicBezTo>
                  <a:cubicBezTo>
                    <a:pt x="204633" y="598385"/>
                    <a:pt x="207325" y="597231"/>
                    <a:pt x="209249" y="595051"/>
                  </a:cubicBezTo>
                  <a:cubicBezTo>
                    <a:pt x="214634" y="588896"/>
                    <a:pt x="303359" y="488247"/>
                    <a:pt x="359005" y="370032"/>
                  </a:cubicBezTo>
                  <a:cubicBezTo>
                    <a:pt x="384777" y="315155"/>
                    <a:pt x="403496" y="256560"/>
                    <a:pt x="403496" y="201812"/>
                  </a:cubicBezTo>
                  <a:cubicBezTo>
                    <a:pt x="403368" y="90521"/>
                    <a:pt x="312848" y="0"/>
                    <a:pt x="201684" y="0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F19E901-9C49-40F2-BF89-D83C86C0EB38}"/>
                </a:ext>
              </a:extLst>
            </p:cNvPr>
            <p:cNvSpPr/>
            <p:nvPr/>
          </p:nvSpPr>
          <p:spPr>
            <a:xfrm>
              <a:off x="11090786" y="2105595"/>
              <a:ext cx="282075" cy="282075"/>
            </a:xfrm>
            <a:custGeom>
              <a:avLst/>
              <a:gdLst>
                <a:gd name="connsiteX0" fmla="*/ 145653 w 282075"/>
                <a:gd name="connsiteY0" fmla="*/ 291307 h 282075"/>
                <a:gd name="connsiteX1" fmla="*/ 99624 w 282075"/>
                <a:gd name="connsiteY1" fmla="*/ 283742 h 282075"/>
                <a:gd name="connsiteX2" fmla="*/ 0 w 282075"/>
                <a:gd name="connsiteY2" fmla="*/ 145653 h 282075"/>
                <a:gd name="connsiteX3" fmla="*/ 145653 w 282075"/>
                <a:gd name="connsiteY3" fmla="*/ 0 h 282075"/>
                <a:gd name="connsiteX4" fmla="*/ 291307 w 282075"/>
                <a:gd name="connsiteY4" fmla="*/ 145653 h 282075"/>
                <a:gd name="connsiteX5" fmla="*/ 177323 w 282075"/>
                <a:gd name="connsiteY5" fmla="*/ 287717 h 282075"/>
                <a:gd name="connsiteX6" fmla="*/ 145653 w 282075"/>
                <a:gd name="connsiteY6" fmla="*/ 291307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075" h="282075">
                  <a:moveTo>
                    <a:pt x="145653" y="291307"/>
                  </a:moveTo>
                  <a:cubicBezTo>
                    <a:pt x="129498" y="291307"/>
                    <a:pt x="114113" y="288614"/>
                    <a:pt x="99624" y="283742"/>
                  </a:cubicBezTo>
                  <a:cubicBezTo>
                    <a:pt x="41799" y="264382"/>
                    <a:pt x="0" y="209890"/>
                    <a:pt x="0" y="145653"/>
                  </a:cubicBezTo>
                  <a:cubicBezTo>
                    <a:pt x="0" y="65390"/>
                    <a:pt x="65390" y="0"/>
                    <a:pt x="145653" y="0"/>
                  </a:cubicBezTo>
                  <a:cubicBezTo>
                    <a:pt x="225917" y="0"/>
                    <a:pt x="291307" y="65390"/>
                    <a:pt x="291307" y="145653"/>
                  </a:cubicBezTo>
                  <a:cubicBezTo>
                    <a:pt x="291307" y="215147"/>
                    <a:pt x="242456" y="273228"/>
                    <a:pt x="177323" y="287717"/>
                  </a:cubicBezTo>
                  <a:cubicBezTo>
                    <a:pt x="167066" y="290025"/>
                    <a:pt x="156424" y="291307"/>
                    <a:pt x="145653" y="291307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B18C649-C519-4363-9DDD-F9B7628F5B45}"/>
                </a:ext>
              </a:extLst>
            </p:cNvPr>
            <p:cNvSpPr/>
            <p:nvPr/>
          </p:nvSpPr>
          <p:spPr>
            <a:xfrm>
              <a:off x="11212207" y="2316767"/>
              <a:ext cx="38465" cy="38465"/>
            </a:xfrm>
            <a:custGeom>
              <a:avLst/>
              <a:gdLst>
                <a:gd name="connsiteX0" fmla="*/ 48209 w 38464"/>
                <a:gd name="connsiteY0" fmla="*/ 24105 h 38464"/>
                <a:gd name="connsiteX1" fmla="*/ 24104 w 38464"/>
                <a:gd name="connsiteY1" fmla="*/ 48209 h 38464"/>
                <a:gd name="connsiteX2" fmla="*/ 0 w 38464"/>
                <a:gd name="connsiteY2" fmla="*/ 24105 h 38464"/>
                <a:gd name="connsiteX3" fmla="*/ 24104 w 38464"/>
                <a:gd name="connsiteY3" fmla="*/ 0 h 38464"/>
                <a:gd name="connsiteX4" fmla="*/ 48209 w 38464"/>
                <a:gd name="connsiteY4" fmla="*/ 2410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4" h="38464">
                  <a:moveTo>
                    <a:pt x="48209" y="24105"/>
                  </a:moveTo>
                  <a:cubicBezTo>
                    <a:pt x="48209" y="37439"/>
                    <a:pt x="37439" y="48209"/>
                    <a:pt x="24104" y="48209"/>
                  </a:cubicBezTo>
                  <a:cubicBezTo>
                    <a:pt x="10770" y="48209"/>
                    <a:pt x="0" y="37439"/>
                    <a:pt x="0" y="24105"/>
                  </a:cubicBezTo>
                  <a:cubicBezTo>
                    <a:pt x="0" y="10770"/>
                    <a:pt x="10770" y="0"/>
                    <a:pt x="24104" y="0"/>
                  </a:cubicBezTo>
                  <a:cubicBezTo>
                    <a:pt x="37439" y="0"/>
                    <a:pt x="48209" y="10898"/>
                    <a:pt x="48209" y="24105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73B9E3E3-6826-4F05-8601-2BDBD62E3F9C}"/>
                </a:ext>
              </a:extLst>
            </p:cNvPr>
            <p:cNvSpPr/>
            <p:nvPr/>
          </p:nvSpPr>
          <p:spPr>
            <a:xfrm>
              <a:off x="11212334" y="2144573"/>
              <a:ext cx="38465" cy="128216"/>
            </a:xfrm>
            <a:custGeom>
              <a:avLst/>
              <a:gdLst>
                <a:gd name="connsiteX0" fmla="*/ 24105 w 38464"/>
                <a:gd name="connsiteY0" fmla="*/ 140397 h 128216"/>
                <a:gd name="connsiteX1" fmla="*/ 24105 w 38464"/>
                <a:gd name="connsiteY1" fmla="*/ 140397 h 128216"/>
                <a:gd name="connsiteX2" fmla="*/ 0 w 38464"/>
                <a:gd name="connsiteY2" fmla="*/ 124241 h 128216"/>
                <a:gd name="connsiteX3" fmla="*/ 0 w 38464"/>
                <a:gd name="connsiteY3" fmla="*/ 16155 h 128216"/>
                <a:gd name="connsiteX4" fmla="*/ 24105 w 38464"/>
                <a:gd name="connsiteY4" fmla="*/ 0 h 128216"/>
                <a:gd name="connsiteX5" fmla="*/ 24105 w 38464"/>
                <a:gd name="connsiteY5" fmla="*/ 0 h 128216"/>
                <a:gd name="connsiteX6" fmla="*/ 48209 w 38464"/>
                <a:gd name="connsiteY6" fmla="*/ 16155 h 128216"/>
                <a:gd name="connsiteX7" fmla="*/ 48209 w 38464"/>
                <a:gd name="connsiteY7" fmla="*/ 124370 h 128216"/>
                <a:gd name="connsiteX8" fmla="*/ 24105 w 38464"/>
                <a:gd name="connsiteY8" fmla="*/ 140397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64" h="128216">
                  <a:moveTo>
                    <a:pt x="24105" y="140397"/>
                  </a:moveTo>
                  <a:lnTo>
                    <a:pt x="24105" y="140397"/>
                  </a:lnTo>
                  <a:cubicBezTo>
                    <a:pt x="10770" y="140397"/>
                    <a:pt x="0" y="137448"/>
                    <a:pt x="0" y="124241"/>
                  </a:cubicBezTo>
                  <a:lnTo>
                    <a:pt x="0" y="16155"/>
                  </a:lnTo>
                  <a:cubicBezTo>
                    <a:pt x="0" y="2821"/>
                    <a:pt x="10770" y="0"/>
                    <a:pt x="24105" y="0"/>
                  </a:cubicBezTo>
                  <a:lnTo>
                    <a:pt x="24105" y="0"/>
                  </a:lnTo>
                  <a:cubicBezTo>
                    <a:pt x="37440" y="0"/>
                    <a:pt x="48209" y="2949"/>
                    <a:pt x="48209" y="16155"/>
                  </a:cubicBezTo>
                  <a:lnTo>
                    <a:pt x="48209" y="124370"/>
                  </a:lnTo>
                  <a:cubicBezTo>
                    <a:pt x="48081" y="137576"/>
                    <a:pt x="37311" y="140397"/>
                    <a:pt x="24105" y="140397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27A3173D-9F8E-46B9-AB6C-1DE7B54F293F}"/>
              </a:ext>
            </a:extLst>
          </p:cNvPr>
          <p:cNvGrpSpPr/>
          <p:nvPr/>
        </p:nvGrpSpPr>
        <p:grpSpPr>
          <a:xfrm>
            <a:off x="10350209" y="3993577"/>
            <a:ext cx="102573" cy="455424"/>
            <a:chOff x="10350209" y="3993577"/>
            <a:chExt cx="102573" cy="455424"/>
          </a:xfrm>
        </p:grpSpPr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C0A923D1-2503-45F2-8F64-E8B10F42F83C}"/>
                </a:ext>
              </a:extLst>
            </p:cNvPr>
            <p:cNvSpPr/>
            <p:nvPr/>
          </p:nvSpPr>
          <p:spPr>
            <a:xfrm>
              <a:off x="10350209" y="4346428"/>
              <a:ext cx="102573" cy="102573"/>
            </a:xfrm>
            <a:custGeom>
              <a:avLst/>
              <a:gdLst>
                <a:gd name="connsiteX0" fmla="*/ 0 w 102572"/>
                <a:gd name="connsiteY0" fmla="*/ 51543 h 102572"/>
                <a:gd name="connsiteX1" fmla="*/ 52569 w 102572"/>
                <a:gd name="connsiteY1" fmla="*/ 0 h 102572"/>
                <a:gd name="connsiteX2" fmla="*/ 105137 w 102572"/>
                <a:gd name="connsiteY2" fmla="*/ 51543 h 102572"/>
                <a:gd name="connsiteX3" fmla="*/ 52569 w 102572"/>
                <a:gd name="connsiteY3" fmla="*/ 103086 h 102572"/>
                <a:gd name="connsiteX4" fmla="*/ 0 w 102572"/>
                <a:gd name="connsiteY4" fmla="*/ 5154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72" h="102572">
                  <a:moveTo>
                    <a:pt x="0" y="51543"/>
                  </a:moveTo>
                  <a:cubicBezTo>
                    <a:pt x="0" y="21540"/>
                    <a:pt x="22309" y="0"/>
                    <a:pt x="52569" y="0"/>
                  </a:cubicBezTo>
                  <a:cubicBezTo>
                    <a:pt x="84623" y="0"/>
                    <a:pt x="105137" y="21669"/>
                    <a:pt x="105137" y="51543"/>
                  </a:cubicBezTo>
                  <a:cubicBezTo>
                    <a:pt x="105137" y="80648"/>
                    <a:pt x="84623" y="103086"/>
                    <a:pt x="52569" y="103086"/>
                  </a:cubicBezTo>
                  <a:cubicBezTo>
                    <a:pt x="21412" y="103086"/>
                    <a:pt x="0" y="80648"/>
                    <a:pt x="0" y="51543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6403154-1D39-4A45-A21D-52E513ECC386}"/>
                </a:ext>
              </a:extLst>
            </p:cNvPr>
            <p:cNvSpPr/>
            <p:nvPr/>
          </p:nvSpPr>
          <p:spPr>
            <a:xfrm>
              <a:off x="10353781" y="3993577"/>
              <a:ext cx="89751" cy="294897"/>
            </a:xfrm>
            <a:custGeom>
              <a:avLst/>
              <a:gdLst>
                <a:gd name="connsiteX0" fmla="*/ 12584 w 89751"/>
                <a:gd name="connsiteY0" fmla="*/ 278998 h 294897"/>
                <a:gd name="connsiteX1" fmla="*/ 19 w 89751"/>
                <a:gd name="connsiteY1" fmla="*/ 22951 h 294897"/>
                <a:gd name="connsiteX2" fmla="*/ 22072 w 89751"/>
                <a:gd name="connsiteY2" fmla="*/ 0 h 294897"/>
                <a:gd name="connsiteX3" fmla="*/ 76308 w 89751"/>
                <a:gd name="connsiteY3" fmla="*/ 0 h 294897"/>
                <a:gd name="connsiteX4" fmla="*/ 98360 w 89751"/>
                <a:gd name="connsiteY4" fmla="*/ 22951 h 294897"/>
                <a:gd name="connsiteX5" fmla="*/ 85796 w 89751"/>
                <a:gd name="connsiteY5" fmla="*/ 278998 h 294897"/>
                <a:gd name="connsiteX6" fmla="*/ 63742 w 89751"/>
                <a:gd name="connsiteY6" fmla="*/ 300026 h 294897"/>
                <a:gd name="connsiteX7" fmla="*/ 34765 w 89751"/>
                <a:gd name="connsiteY7" fmla="*/ 300026 h 294897"/>
                <a:gd name="connsiteX8" fmla="*/ 12584 w 89751"/>
                <a:gd name="connsiteY8" fmla="*/ 278998 h 29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51" h="294897">
                  <a:moveTo>
                    <a:pt x="12584" y="278998"/>
                  </a:moveTo>
                  <a:lnTo>
                    <a:pt x="19" y="22951"/>
                  </a:lnTo>
                  <a:cubicBezTo>
                    <a:pt x="-494" y="10386"/>
                    <a:pt x="9507" y="0"/>
                    <a:pt x="22072" y="0"/>
                  </a:cubicBezTo>
                  <a:lnTo>
                    <a:pt x="76308" y="0"/>
                  </a:lnTo>
                  <a:cubicBezTo>
                    <a:pt x="88873" y="0"/>
                    <a:pt x="98873" y="10514"/>
                    <a:pt x="98360" y="22951"/>
                  </a:cubicBezTo>
                  <a:lnTo>
                    <a:pt x="85796" y="278998"/>
                  </a:lnTo>
                  <a:cubicBezTo>
                    <a:pt x="85282" y="290794"/>
                    <a:pt x="75538" y="300026"/>
                    <a:pt x="63742" y="300026"/>
                  </a:cubicBezTo>
                  <a:lnTo>
                    <a:pt x="34765" y="300026"/>
                  </a:lnTo>
                  <a:cubicBezTo>
                    <a:pt x="22841" y="300026"/>
                    <a:pt x="13096" y="290794"/>
                    <a:pt x="12584" y="278998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98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F14C0D-5B67-4169-A46C-B2DA883F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204" y="906318"/>
            <a:ext cx="9193592" cy="504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63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F8C418-EC31-4F0E-A5F5-F3F1ED90A411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E7AE22-0384-43FD-9350-A449CE8BE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3" r="30107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D3AF93-5D1B-47BE-9D7C-CA48BD7D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7" y="322195"/>
            <a:ext cx="4803636" cy="1311664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your org?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E560F8-A7B6-42AA-8B5D-0D84902CC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1362270"/>
            <a:ext cx="4992241" cy="4698704"/>
          </a:xfrm>
        </p:spPr>
        <p:txBody>
          <a:bodyPr anchor="ctr">
            <a:noAutofit/>
          </a:bodyPr>
          <a:lstStyle/>
          <a:p>
            <a:pPr marL="4572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 would like to enable</a:t>
            </a:r>
            <a:b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 Remoting for our domain computers…”</a:t>
            </a:r>
          </a:p>
          <a:p>
            <a:pPr marL="4572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3000" b="1" dirty="0">
              <a:solidFill>
                <a:srgbClr val="1B33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you crazy?</a:t>
            </a:r>
            <a:b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rgbClr val="1B33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we get owned? </a:t>
            </a:r>
            <a:b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rgbClr val="1B33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27429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8CCF563-D0F9-40BD-822C-F772A11B54DC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CE9B9-7B6E-47CF-86A1-D323FA8D3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5147"/>
          </a:xfrm>
        </p:spPr>
        <p:txBody>
          <a:bodyPr/>
          <a:lstStyle/>
          <a:p>
            <a:r>
              <a:rPr lang="en-US" b="1" dirty="0">
                <a:solidFill>
                  <a:srgbClr val="F99D20"/>
                </a:solidFill>
                <a:latin typeface="+mn-lt"/>
                <a:cs typeface="Arial" panose="020B0604020202020204" pitchFamily="34" charset="0"/>
              </a:rPr>
              <a:t>The IT world has changed…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F911E0-0118-4C12-BF0B-E4E31C2D9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271" y="1658286"/>
            <a:ext cx="5076825" cy="1209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354F9-E8A1-4051-B41A-7B693021C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072" y="3200025"/>
            <a:ext cx="4704799" cy="311534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2C5D95C-2777-4E94-BDED-C7B95BD4EAB6}"/>
              </a:ext>
            </a:extLst>
          </p:cNvPr>
          <p:cNvGrpSpPr/>
          <p:nvPr/>
        </p:nvGrpSpPr>
        <p:grpSpPr>
          <a:xfrm>
            <a:off x="1344693" y="3650514"/>
            <a:ext cx="4341980" cy="2214362"/>
            <a:chOff x="993418" y="3783766"/>
            <a:chExt cx="5102582" cy="2596304"/>
          </a:xfrm>
        </p:grpSpPr>
        <p:pic>
          <p:nvPicPr>
            <p:cNvPr id="14" name="Graphic 13" descr="Monitor">
              <a:extLst>
                <a:ext uri="{FF2B5EF4-FFF2-40B4-BE49-F238E27FC236}">
                  <a16:creationId xmlns:a16="http://schemas.microsoft.com/office/drawing/2014/main" id="{EC2259B8-9181-4C77-8197-BA6EC5F2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81600" y="4589008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Server">
              <a:extLst>
                <a:ext uri="{FF2B5EF4-FFF2-40B4-BE49-F238E27FC236}">
                  <a16:creationId xmlns:a16="http://schemas.microsoft.com/office/drawing/2014/main" id="{71D3B8A1-8F8D-4D8C-95C2-CB96663AA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3418" y="3795185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Server">
              <a:extLst>
                <a:ext uri="{FF2B5EF4-FFF2-40B4-BE49-F238E27FC236}">
                  <a16:creationId xmlns:a16="http://schemas.microsoft.com/office/drawing/2014/main" id="{84C07D37-411F-4114-A647-035821752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2977" y="3795185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Server">
              <a:extLst>
                <a:ext uri="{FF2B5EF4-FFF2-40B4-BE49-F238E27FC236}">
                  <a16:creationId xmlns:a16="http://schemas.microsoft.com/office/drawing/2014/main" id="{E844591F-37C8-4D79-B0E3-2C9D79D01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78844" y="3795185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Server">
              <a:extLst>
                <a:ext uri="{FF2B5EF4-FFF2-40B4-BE49-F238E27FC236}">
                  <a16:creationId xmlns:a16="http://schemas.microsoft.com/office/drawing/2014/main" id="{B4CD7631-5FD2-47D5-9409-228364740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28403" y="3783766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Server">
              <a:extLst>
                <a:ext uri="{FF2B5EF4-FFF2-40B4-BE49-F238E27FC236}">
                  <a16:creationId xmlns:a16="http://schemas.microsoft.com/office/drawing/2014/main" id="{5838E362-86B8-4FC8-B916-568E7EB3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3418" y="4629902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Server">
              <a:extLst>
                <a:ext uri="{FF2B5EF4-FFF2-40B4-BE49-F238E27FC236}">
                  <a16:creationId xmlns:a16="http://schemas.microsoft.com/office/drawing/2014/main" id="{7B076D44-65D3-471A-9786-D0F215FC2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2977" y="4629902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Server">
              <a:extLst>
                <a:ext uri="{FF2B5EF4-FFF2-40B4-BE49-F238E27FC236}">
                  <a16:creationId xmlns:a16="http://schemas.microsoft.com/office/drawing/2014/main" id="{144B98E2-59A7-4E3C-852D-FC4553AA6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78844" y="4629902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Server">
              <a:extLst>
                <a:ext uri="{FF2B5EF4-FFF2-40B4-BE49-F238E27FC236}">
                  <a16:creationId xmlns:a16="http://schemas.microsoft.com/office/drawing/2014/main" id="{56FC98B1-2F82-4B97-B009-A02D4AA94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28403" y="4629902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Server">
              <a:extLst>
                <a:ext uri="{FF2B5EF4-FFF2-40B4-BE49-F238E27FC236}">
                  <a16:creationId xmlns:a16="http://schemas.microsoft.com/office/drawing/2014/main" id="{2227DBF7-07B3-40A8-AF39-69856EEEA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3418" y="5464619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Server">
              <a:extLst>
                <a:ext uri="{FF2B5EF4-FFF2-40B4-BE49-F238E27FC236}">
                  <a16:creationId xmlns:a16="http://schemas.microsoft.com/office/drawing/2014/main" id="{3AE15D80-0E63-48E8-AD89-CA7D9AE35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2977" y="5464619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Server">
              <a:extLst>
                <a:ext uri="{FF2B5EF4-FFF2-40B4-BE49-F238E27FC236}">
                  <a16:creationId xmlns:a16="http://schemas.microsoft.com/office/drawing/2014/main" id="{D90273A2-204E-4610-AF98-A749D8447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78844" y="5464619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Server">
              <a:extLst>
                <a:ext uri="{FF2B5EF4-FFF2-40B4-BE49-F238E27FC236}">
                  <a16:creationId xmlns:a16="http://schemas.microsoft.com/office/drawing/2014/main" id="{1C5D2AF8-9511-44B4-BEB5-48D4E90FD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28403" y="5464619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Server">
              <a:extLst>
                <a:ext uri="{FF2B5EF4-FFF2-40B4-BE49-F238E27FC236}">
                  <a16:creationId xmlns:a16="http://schemas.microsoft.com/office/drawing/2014/main" id="{19199608-F4C9-4F26-B31D-C721873CB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96528" y="3784817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Server">
              <a:extLst>
                <a:ext uri="{FF2B5EF4-FFF2-40B4-BE49-F238E27FC236}">
                  <a16:creationId xmlns:a16="http://schemas.microsoft.com/office/drawing/2014/main" id="{0F51C577-CAB9-42FA-993E-684088A1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96528" y="4630953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Server">
              <a:extLst>
                <a:ext uri="{FF2B5EF4-FFF2-40B4-BE49-F238E27FC236}">
                  <a16:creationId xmlns:a16="http://schemas.microsoft.com/office/drawing/2014/main" id="{8C95937A-16BC-4451-BB79-CB4A10C96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96528" y="5465670"/>
              <a:ext cx="914400" cy="914400"/>
            </a:xfrm>
            <a:prstGeom prst="rect">
              <a:avLst/>
            </a:prstGeom>
          </p:spPr>
        </p:pic>
      </p:grpSp>
      <p:pic>
        <p:nvPicPr>
          <p:cNvPr id="1028" name="Picture 4" descr="Image result for devops">
            <a:extLst>
              <a:ext uri="{FF2B5EF4-FFF2-40B4-BE49-F238E27FC236}">
                <a16:creationId xmlns:a16="http://schemas.microsoft.com/office/drawing/2014/main" id="{623596D3-E417-484E-B0F3-5DD32593F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808" y="1448386"/>
            <a:ext cx="29813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48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5872374-2733-4A34-A922-31D994C7049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BEE7C-D044-4DD1-A424-8B079F4E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729" y="2096381"/>
            <a:ext cx="3493008" cy="245249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What is PowerShell Remoting?</a:t>
            </a:r>
            <a:r>
              <a:rPr lang="en-US" sz="4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4" name="Isosceles Triangle 74">
            <a:extLst>
              <a:ext uri="{FF2B5EF4-FFF2-40B4-BE49-F238E27FC236}">
                <a16:creationId xmlns:a16="http://schemas.microsoft.com/office/drawing/2014/main" id="{8817AC51-5572-44EE-A0DE-7A3748336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588603" y="3336426"/>
            <a:ext cx="200040" cy="17244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93E5E-F83D-4D59-9046-2128AC36D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423" y="804672"/>
            <a:ext cx="5724144" cy="5248656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>
                <a:solidFill>
                  <a:srgbClr val="C00000"/>
                </a:solidFill>
              </a:rPr>
              <a:t>Connecting to a remote computer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via Windows Remoting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>
                <a:solidFill>
                  <a:srgbClr val="C00000"/>
                </a:solidFill>
              </a:rPr>
              <a:t>CIM cmdlets, </a:t>
            </a:r>
            <a:r>
              <a:rPr lang="en-US" sz="2400" dirty="0" err="1">
                <a:solidFill>
                  <a:srgbClr val="C00000"/>
                </a:solidFill>
              </a:rPr>
              <a:t>PSSession</a:t>
            </a:r>
            <a:r>
              <a:rPr lang="en-US" sz="2400" dirty="0">
                <a:solidFill>
                  <a:srgbClr val="C00000"/>
                </a:solidFill>
              </a:rPr>
              <a:t>, Invoke-Command 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 err="1">
                <a:solidFill>
                  <a:srgbClr val="C00000"/>
                </a:solidFill>
              </a:rPr>
              <a:t>WinRM</a:t>
            </a:r>
            <a:r>
              <a:rPr lang="en-US" sz="2400" dirty="0">
                <a:solidFill>
                  <a:srgbClr val="C00000"/>
                </a:solidFill>
              </a:rPr>
              <a:t> uses the </a:t>
            </a:r>
            <a:r>
              <a:rPr lang="en-US" sz="2400" dirty="0" err="1">
                <a:solidFill>
                  <a:srgbClr val="C00000"/>
                </a:solidFill>
              </a:rPr>
              <a:t>WSMan</a:t>
            </a:r>
            <a:r>
              <a:rPr lang="en-US" sz="2400" dirty="0">
                <a:solidFill>
                  <a:srgbClr val="C00000"/>
                </a:solidFill>
              </a:rPr>
              <a:t> protocol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(http: 5985 &amp; https:5986)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>
                <a:solidFill>
                  <a:srgbClr val="C00000"/>
                </a:solidFill>
              </a:rPr>
              <a:t>All connections are encrypted </a:t>
            </a:r>
            <a:r>
              <a:rPr lang="en-US" sz="2400" u="sng" dirty="0">
                <a:solidFill>
                  <a:srgbClr val="C00000"/>
                </a:solidFill>
              </a:rPr>
              <a:t>by default</a:t>
            </a:r>
          </a:p>
        </p:txBody>
      </p:sp>
      <p:pic>
        <p:nvPicPr>
          <p:cNvPr id="74" name="Picture 73" descr="A close up of a logo&#10;&#10;Description automatically generated">
            <a:extLst>
              <a:ext uri="{FF2B5EF4-FFF2-40B4-BE49-F238E27FC236}">
                <a16:creationId xmlns:a16="http://schemas.microsoft.com/office/drawing/2014/main" id="{9E3948D3-F509-42AD-A39A-635994B8A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540" y="4483369"/>
            <a:ext cx="1403386" cy="140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3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1507B7F-7360-4C2B-9311-DFD82DFF7C08}"/>
              </a:ext>
            </a:extLst>
          </p:cNvPr>
          <p:cNvSpPr/>
          <p:nvPr/>
        </p:nvSpPr>
        <p:spPr>
          <a:xfrm>
            <a:off x="2319337" y="605908"/>
            <a:ext cx="75533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use </a:t>
            </a:r>
            <a:r>
              <a:rPr lang="en-US" sz="44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PSRemoting</a:t>
            </a:r>
            <a:r>
              <a:rPr lang="en-US" sz="4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6699AE-BDC9-4460-9BC3-76E3FD4C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9787"/>
            <a:ext cx="1762125" cy="8286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CA1E07-DFCB-4BE2-98C2-E4722A62DC4C}"/>
              </a:ext>
            </a:extLst>
          </p:cNvPr>
          <p:cNvSpPr txBox="1"/>
          <p:nvPr/>
        </p:nvSpPr>
        <p:spPr>
          <a:xfrm>
            <a:off x="1762125" y="1881863"/>
            <a:ext cx="8110537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Designed to work with Active Directory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Kerberos Authentication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All connections encrypted / Windows Firewall Aware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Robust logging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JEA profiles (Think RBAC)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Supports Certificates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More secure than anything else from Microsoft</a:t>
            </a:r>
          </a:p>
        </p:txBody>
      </p:sp>
    </p:spTree>
    <p:extLst>
      <p:ext uri="{BB962C8B-B14F-4D97-AF65-F5344CB8AC3E}">
        <p14:creationId xmlns:p14="http://schemas.microsoft.com/office/powerpoint/2010/main" val="199116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28DDB7E-00EB-4A7E-968D-001CC8C55A2B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FBFA2-2C34-4127-B378-B64F2AEF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202" y="176665"/>
            <a:ext cx="10515600" cy="102507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How does Remoting work?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21E2C1-42E6-4FBE-9AB1-F4B9002273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8202" y="3712535"/>
          <a:ext cx="10515600" cy="2607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Monitor">
            <a:extLst>
              <a:ext uri="{FF2B5EF4-FFF2-40B4-BE49-F238E27FC236}">
                <a16:creationId xmlns:a16="http://schemas.microsoft.com/office/drawing/2014/main" id="{00B9062A-6801-4850-9F17-B676622659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400" y="1556385"/>
            <a:ext cx="1542497" cy="1574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08238-E62E-4F53-B5D0-C6C45DC94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8897" y="2080411"/>
            <a:ext cx="646633" cy="526065"/>
          </a:xfrm>
          <a:prstGeom prst="rect">
            <a:avLst/>
          </a:prstGeom>
        </p:spPr>
      </p:pic>
      <p:pic>
        <p:nvPicPr>
          <p:cNvPr id="8" name="Graphic 7" descr="Monitor">
            <a:extLst>
              <a:ext uri="{FF2B5EF4-FFF2-40B4-BE49-F238E27FC236}">
                <a16:creationId xmlns:a16="http://schemas.microsoft.com/office/drawing/2014/main" id="{98F61FF4-E8A5-48D0-875C-AD85FD60DE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9680" y="1556385"/>
            <a:ext cx="1542497" cy="1574117"/>
          </a:xfrm>
          <a:prstGeom prst="rect">
            <a:avLst/>
          </a:prstGeom>
        </p:spPr>
      </p:pic>
      <p:pic>
        <p:nvPicPr>
          <p:cNvPr id="9" name="Picture 14" descr="Image result for processing icon">
            <a:extLst>
              <a:ext uri="{FF2B5EF4-FFF2-40B4-BE49-F238E27FC236}">
                <a16:creationId xmlns:a16="http://schemas.microsoft.com/office/drawing/2014/main" id="{ED590F06-E52B-46A7-B122-85749D0EF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357" y="2767260"/>
            <a:ext cx="726484" cy="7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AE5487-389A-439C-96CE-23EE2645A643}"/>
              </a:ext>
            </a:extLst>
          </p:cNvPr>
          <p:cNvSpPr txBox="1"/>
          <p:nvPr/>
        </p:nvSpPr>
        <p:spPr>
          <a:xfrm>
            <a:off x="4377893" y="1339876"/>
            <a:ext cx="2496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5985 / https 5986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BBDC08-87E7-422A-B4AE-A69A19474848}"/>
              </a:ext>
            </a:extLst>
          </p:cNvPr>
          <p:cNvCxnSpPr>
            <a:cxnSpLocks/>
          </p:cNvCxnSpPr>
          <p:nvPr/>
        </p:nvCxnSpPr>
        <p:spPr>
          <a:xfrm flipV="1">
            <a:off x="2252428" y="1936269"/>
            <a:ext cx="6573520" cy="12843"/>
          </a:xfrm>
          <a:prstGeom prst="line">
            <a:avLst/>
          </a:prstGeom>
          <a:ln w="12700" cap="flat" cmpd="sng" algn="ctr">
            <a:solidFill>
              <a:schemeClr val="tx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2B5E88-6DC9-48B9-A855-99B3D69B77CF}"/>
              </a:ext>
            </a:extLst>
          </p:cNvPr>
          <p:cNvCxnSpPr>
            <a:cxnSpLocks/>
          </p:cNvCxnSpPr>
          <p:nvPr/>
        </p:nvCxnSpPr>
        <p:spPr>
          <a:xfrm flipV="1">
            <a:off x="2208696" y="2681367"/>
            <a:ext cx="6573520" cy="12843"/>
          </a:xfrm>
          <a:prstGeom prst="line">
            <a:avLst/>
          </a:prstGeom>
          <a:ln w="12700" cap="flat" cmpd="sng" algn="ctr">
            <a:solidFill>
              <a:schemeClr val="tx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13B85C6-C04A-4186-AB35-A3F2D4CB59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2316" y="2080411"/>
            <a:ext cx="646633" cy="5260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DF73E9-411D-4A41-901A-C32625533AD5}"/>
              </a:ext>
            </a:extLst>
          </p:cNvPr>
          <p:cNvSpPr txBox="1"/>
          <p:nvPr/>
        </p:nvSpPr>
        <p:spPr>
          <a:xfrm>
            <a:off x="3837422" y="2761170"/>
            <a:ext cx="357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Encrypted connection (256 bit key)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A355EB-F1CD-40C8-8E38-AC182FE9DCD7}"/>
              </a:ext>
            </a:extLst>
          </p:cNvPr>
          <p:cNvSpPr txBox="1"/>
          <p:nvPr/>
        </p:nvSpPr>
        <p:spPr>
          <a:xfrm>
            <a:off x="338796" y="1455156"/>
            <a:ext cx="1677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Computer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59CD8-A8E5-4EF4-9086-0AF54491E0E0}"/>
              </a:ext>
            </a:extLst>
          </p:cNvPr>
          <p:cNvSpPr txBox="1"/>
          <p:nvPr/>
        </p:nvSpPr>
        <p:spPr>
          <a:xfrm>
            <a:off x="8669102" y="1457542"/>
            <a:ext cx="193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Remote Computer</a:t>
            </a:r>
          </a:p>
        </p:txBody>
      </p:sp>
    </p:spTree>
    <p:extLst>
      <p:ext uri="{BB962C8B-B14F-4D97-AF65-F5344CB8AC3E}">
        <p14:creationId xmlns:p14="http://schemas.microsoft.com/office/powerpoint/2010/main" val="13062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3333E-6 L 0.722 3.33333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8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0.722 3.33333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07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AsOne/>
      </p:bldGraphic>
      <p:bldP spid="10" grpId="0"/>
      <p:bldP spid="14" grpId="0"/>
      <p:bldP spid="15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DE0A1F6518324A83FC2C198DC6DCBE" ma:contentTypeVersion="2" ma:contentTypeDescription="Create a new document." ma:contentTypeScope="" ma:versionID="6605ca081ede8e99059ea1f7d66af59f">
  <xsd:schema xmlns:xsd="http://www.w3.org/2001/XMLSchema" xmlns:xs="http://www.w3.org/2001/XMLSchema" xmlns:p="http://schemas.microsoft.com/office/2006/metadata/properties" xmlns:ns2="4fb489d0-e0de-4fa0-ba38-0b1c980f222e" targetNamespace="http://schemas.microsoft.com/office/2006/metadata/properties" ma:root="true" ma:fieldsID="877cb84ac42071d3c8349c595fde4601" ns2:_="">
    <xsd:import namespace="4fb489d0-e0de-4fa0-ba38-0b1c980f22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b489d0-e0de-4fa0-ba38-0b1c980f22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99D6D2-0352-42C3-B19E-2FC7E4D078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C9A8C9-5E9E-45B4-BC1C-CC60F5DAD66A}">
  <ds:schemaRefs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4fb489d0-e0de-4fa0-ba38-0b1c980f222e"/>
  </ds:schemaRefs>
</ds:datastoreItem>
</file>

<file path=customXml/itemProps3.xml><?xml version="1.0" encoding="utf-8"?>
<ds:datastoreItem xmlns:ds="http://schemas.openxmlformats.org/officeDocument/2006/customXml" ds:itemID="{76193A1B-D047-45C4-A79F-122E45EA47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b489d0-e0de-4fa0-ba38-0b1c980f22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1255</Words>
  <Application>Microsoft Office PowerPoint</Application>
  <PresentationFormat>Widescreen</PresentationFormat>
  <Paragraphs>217</Paragraphs>
  <Slides>37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Tw Cen MT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Is this your org?</vt:lpstr>
      <vt:lpstr>The IT world has changed…</vt:lpstr>
      <vt:lpstr>What is PowerShell Remoting? </vt:lpstr>
      <vt:lpstr>PowerPoint Presentation</vt:lpstr>
      <vt:lpstr>How does Remoting work? </vt:lpstr>
      <vt:lpstr>PowerPoint Presentation</vt:lpstr>
      <vt:lpstr>PowerPoint Presentation</vt:lpstr>
      <vt:lpstr>PowerPoint Presentation</vt:lpstr>
      <vt:lpstr>PS cmdlets that support remoting</vt:lpstr>
      <vt:lpstr>PSREMOTING:  “The Road to a Remote Computer”</vt:lpstr>
      <vt:lpstr>PowerShell Authentication</vt:lpstr>
      <vt:lpstr>Local Group Membership</vt:lpstr>
      <vt:lpstr>Enabling PSREMOTING via Group Policy</vt:lpstr>
      <vt:lpstr>PowerPoint Presentation</vt:lpstr>
      <vt:lpstr>PowerPoint Presentation</vt:lpstr>
      <vt:lpstr>PowerPoint Presentation</vt:lpstr>
      <vt:lpstr>Controlling access to remote nodes</vt:lpstr>
      <vt:lpstr>PSRemoting &amp;  IP Filtering</vt:lpstr>
      <vt:lpstr>Enabling PSREMOTING: Summary</vt:lpstr>
      <vt:lpstr>PowerPoint Presentation</vt:lpstr>
      <vt:lpstr>PowerPoint Presentation</vt:lpstr>
      <vt:lpstr>PowerPoint Presentation</vt:lpstr>
      <vt:lpstr>Logging Powershell Activity</vt:lpstr>
      <vt:lpstr>Powershell Logging:  Module Logging</vt:lpstr>
      <vt:lpstr>Powershell Logging: Script block Logging</vt:lpstr>
      <vt:lpstr>Powershell Logging: Scriptblock Logging</vt:lpstr>
      <vt:lpstr>Powershell Logging: TRANSCRIPTION</vt:lpstr>
      <vt:lpstr>PowerShell Logging: Transcription</vt:lpstr>
      <vt:lpstr>PSLogging: Summary</vt:lpstr>
      <vt:lpstr>Wrapping  it all up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Kanakos</dc:creator>
  <cp:lastModifiedBy>Mike Kanakos</cp:lastModifiedBy>
  <cp:revision>14</cp:revision>
  <dcterms:created xsi:type="dcterms:W3CDTF">2019-11-15T05:11:24Z</dcterms:created>
  <dcterms:modified xsi:type="dcterms:W3CDTF">2019-11-15T07:52:58Z</dcterms:modified>
</cp:coreProperties>
</file>